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88825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942FB9A-0563-4C22-8986-787771FDFC3A}" v="80" dt="2026-07-14T18:57:31.95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59" d="100"/>
          <a:sy n="59" d="100"/>
        </p:scale>
        <p:origin x="940" y="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eborah Ray" userId="269ad8fd-faf3-4c92-8a24-94573e2b0d83" providerId="ADAL" clId="{8F17B793-2127-47EE-97F9-D6AEB3CFD039}"/>
    <pc:docChg chg="undo custSel modSld">
      <pc:chgData name="Deborah Ray" userId="269ad8fd-faf3-4c92-8a24-94573e2b0d83" providerId="ADAL" clId="{8F17B793-2127-47EE-97F9-D6AEB3CFD039}" dt="2026-07-14T19:17:58.937" v="409" actId="20577"/>
      <pc:docMkLst>
        <pc:docMk/>
      </pc:docMkLst>
      <pc:sldChg chg="addSp modSp mod setBg addAnim">
        <pc:chgData name="Deborah Ray" userId="269ad8fd-faf3-4c92-8a24-94573e2b0d83" providerId="ADAL" clId="{8F17B793-2127-47EE-97F9-D6AEB3CFD039}" dt="2026-07-14T18:11:59.973" v="90" actId="113"/>
        <pc:sldMkLst>
          <pc:docMk/>
          <pc:sldMk cId="0" sldId="256"/>
        </pc:sldMkLst>
        <pc:spChg chg="mod">
          <ac:chgData name="Deborah Ray" userId="269ad8fd-faf3-4c92-8a24-94573e2b0d83" providerId="ADAL" clId="{8F17B793-2127-47EE-97F9-D6AEB3CFD039}" dt="2026-07-14T18:11:50.177" v="89" actId="113"/>
          <ac:spMkLst>
            <pc:docMk/>
            <pc:sldMk cId="0" sldId="256"/>
            <ac:spMk id="2" creationId="{00000000-0000-0000-0000-000000000000}"/>
          </ac:spMkLst>
        </pc:spChg>
        <pc:spChg chg="mod">
          <ac:chgData name="Deborah Ray" userId="269ad8fd-faf3-4c92-8a24-94573e2b0d83" providerId="ADAL" clId="{8F17B793-2127-47EE-97F9-D6AEB3CFD039}" dt="2026-07-14T18:11:59.973" v="90" actId="113"/>
          <ac:spMkLst>
            <pc:docMk/>
            <pc:sldMk cId="0" sldId="256"/>
            <ac:spMk id="3" creationId="{00000000-0000-0000-0000-000000000000}"/>
          </ac:spMkLst>
        </pc:spChg>
        <pc:spChg chg="add">
          <ac:chgData name="Deborah Ray" userId="269ad8fd-faf3-4c92-8a24-94573e2b0d83" providerId="ADAL" clId="{8F17B793-2127-47EE-97F9-D6AEB3CFD039}" dt="2026-07-14T18:08:14.323" v="1" actId="26606"/>
          <ac:spMkLst>
            <pc:docMk/>
            <pc:sldMk cId="0" sldId="256"/>
            <ac:spMk id="8" creationId="{6F5A5072-7B47-4D32-B52A-4EBBF590B8A5}"/>
          </ac:spMkLst>
        </pc:spChg>
        <pc:spChg chg="add">
          <ac:chgData name="Deborah Ray" userId="269ad8fd-faf3-4c92-8a24-94573e2b0d83" providerId="ADAL" clId="{8F17B793-2127-47EE-97F9-D6AEB3CFD039}" dt="2026-07-14T18:08:14.323" v="1" actId="26606"/>
          <ac:spMkLst>
            <pc:docMk/>
            <pc:sldMk cId="0" sldId="256"/>
            <ac:spMk id="10" creationId="{9715DAF0-AE1B-46C9-8A6B-DB2AA05AB91D}"/>
          </ac:spMkLst>
        </pc:spChg>
        <pc:spChg chg="add">
          <ac:chgData name="Deborah Ray" userId="269ad8fd-faf3-4c92-8a24-94573e2b0d83" providerId="ADAL" clId="{8F17B793-2127-47EE-97F9-D6AEB3CFD039}" dt="2026-07-14T18:08:14.323" v="1" actId="26606"/>
          <ac:spMkLst>
            <pc:docMk/>
            <pc:sldMk cId="0" sldId="256"/>
            <ac:spMk id="12" creationId="{6016219D-510E-4184-9090-6D5578A87BD1}"/>
          </ac:spMkLst>
        </pc:spChg>
        <pc:spChg chg="add">
          <ac:chgData name="Deborah Ray" userId="269ad8fd-faf3-4c92-8a24-94573e2b0d83" providerId="ADAL" clId="{8F17B793-2127-47EE-97F9-D6AEB3CFD039}" dt="2026-07-14T18:08:14.323" v="1" actId="26606"/>
          <ac:spMkLst>
            <pc:docMk/>
            <pc:sldMk cId="0" sldId="256"/>
            <ac:spMk id="14" creationId="{AFF4A713-7B75-4B21-90D7-5AB19547C728}"/>
          </ac:spMkLst>
        </pc:spChg>
        <pc:spChg chg="add">
          <ac:chgData name="Deborah Ray" userId="269ad8fd-faf3-4c92-8a24-94573e2b0d83" providerId="ADAL" clId="{8F17B793-2127-47EE-97F9-D6AEB3CFD039}" dt="2026-07-14T18:08:14.323" v="1" actId="26606"/>
          <ac:spMkLst>
            <pc:docMk/>
            <pc:sldMk cId="0" sldId="256"/>
            <ac:spMk id="16" creationId="{DC631C0B-6DA6-4E57-8231-CE32B3434A7E}"/>
          </ac:spMkLst>
        </pc:spChg>
        <pc:spChg chg="add">
          <ac:chgData name="Deborah Ray" userId="269ad8fd-faf3-4c92-8a24-94573e2b0d83" providerId="ADAL" clId="{8F17B793-2127-47EE-97F9-D6AEB3CFD039}" dt="2026-07-14T18:08:14.323" v="1" actId="26606"/>
          <ac:spMkLst>
            <pc:docMk/>
            <pc:sldMk cId="0" sldId="256"/>
            <ac:spMk id="18" creationId="{C29501E6-A978-4A61-9689-9085AF97A53A}"/>
          </ac:spMkLst>
        </pc:spChg>
        <pc:picChg chg="add mod">
          <ac:chgData name="Deborah Ray" userId="269ad8fd-faf3-4c92-8a24-94573e2b0d83" providerId="ADAL" clId="{8F17B793-2127-47EE-97F9-D6AEB3CFD039}" dt="2026-07-14T18:11:43.763" v="88" actId="14100"/>
          <ac:picMkLst>
            <pc:docMk/>
            <pc:sldMk cId="0" sldId="256"/>
            <ac:picMk id="5" creationId="{3BFD2F0A-52D5-27FD-6096-5F7304D23E0E}"/>
          </ac:picMkLst>
        </pc:picChg>
      </pc:sldChg>
      <pc:sldChg chg="addSp delSp modSp mod setBg">
        <pc:chgData name="Deborah Ray" userId="269ad8fd-faf3-4c92-8a24-94573e2b0d83" providerId="ADAL" clId="{8F17B793-2127-47EE-97F9-D6AEB3CFD039}" dt="2026-07-14T18:57:09.681" v="374" actId="20577"/>
        <pc:sldMkLst>
          <pc:docMk/>
          <pc:sldMk cId="0" sldId="257"/>
        </pc:sldMkLst>
        <pc:spChg chg="mod">
          <ac:chgData name="Deborah Ray" userId="269ad8fd-faf3-4c92-8a24-94573e2b0d83" providerId="ADAL" clId="{8F17B793-2127-47EE-97F9-D6AEB3CFD039}" dt="2026-07-14T18:15:48.645" v="126" actId="122"/>
          <ac:spMkLst>
            <pc:docMk/>
            <pc:sldMk cId="0" sldId="257"/>
            <ac:spMk id="2" creationId="{00000000-0000-0000-0000-000000000000}"/>
          </ac:spMkLst>
        </pc:spChg>
        <pc:spChg chg="mod">
          <ac:chgData name="Deborah Ray" userId="269ad8fd-faf3-4c92-8a24-94573e2b0d83" providerId="ADAL" clId="{8F17B793-2127-47EE-97F9-D6AEB3CFD039}" dt="2026-07-14T18:13:34.364" v="109" actId="14100"/>
          <ac:spMkLst>
            <pc:docMk/>
            <pc:sldMk cId="0" sldId="257"/>
            <ac:spMk id="3" creationId="{00000000-0000-0000-0000-000000000000}"/>
          </ac:spMkLst>
        </pc:spChg>
        <pc:spChg chg="add del">
          <ac:chgData name="Deborah Ray" userId="269ad8fd-faf3-4c92-8a24-94573e2b0d83" providerId="ADAL" clId="{8F17B793-2127-47EE-97F9-D6AEB3CFD039}" dt="2026-07-14T18:13:38.439" v="110" actId="26606"/>
          <ac:spMkLst>
            <pc:docMk/>
            <pc:sldMk cId="0" sldId="257"/>
            <ac:spMk id="8" creationId="{1B15ED52-F352-441B-82BF-E0EA34836D08}"/>
          </ac:spMkLst>
        </pc:spChg>
        <pc:spChg chg="add del">
          <ac:chgData name="Deborah Ray" userId="269ad8fd-faf3-4c92-8a24-94573e2b0d83" providerId="ADAL" clId="{8F17B793-2127-47EE-97F9-D6AEB3CFD039}" dt="2026-07-14T18:13:38.439" v="110" actId="26606"/>
          <ac:spMkLst>
            <pc:docMk/>
            <pc:sldMk cId="0" sldId="257"/>
            <ac:spMk id="10" creationId="{3B2E3793-BFE6-45A2-9B7B-E18844431C99}"/>
          </ac:spMkLst>
        </pc:spChg>
        <pc:spChg chg="add del">
          <ac:chgData name="Deborah Ray" userId="269ad8fd-faf3-4c92-8a24-94573e2b0d83" providerId="ADAL" clId="{8F17B793-2127-47EE-97F9-D6AEB3CFD039}" dt="2026-07-14T18:13:38.439" v="110" actId="26606"/>
          <ac:spMkLst>
            <pc:docMk/>
            <pc:sldMk cId="0" sldId="257"/>
            <ac:spMk id="12" creationId="{BC4C4868-CB8F-4AF9-9CDB-8108F2C19B67}"/>
          </ac:spMkLst>
        </pc:spChg>
        <pc:spChg chg="add del">
          <ac:chgData name="Deborah Ray" userId="269ad8fd-faf3-4c92-8a24-94573e2b0d83" providerId="ADAL" clId="{8F17B793-2127-47EE-97F9-D6AEB3CFD039}" dt="2026-07-14T18:13:38.439" v="110" actId="26606"/>
          <ac:spMkLst>
            <pc:docMk/>
            <pc:sldMk cId="0" sldId="257"/>
            <ac:spMk id="14" creationId="{375E0459-6403-40CD-989D-56A4407CA12E}"/>
          </ac:spMkLst>
        </pc:spChg>
        <pc:spChg chg="add del">
          <ac:chgData name="Deborah Ray" userId="269ad8fd-faf3-4c92-8a24-94573e2b0d83" providerId="ADAL" clId="{8F17B793-2127-47EE-97F9-D6AEB3CFD039}" dt="2026-07-14T18:13:38.439" v="110" actId="26606"/>
          <ac:spMkLst>
            <pc:docMk/>
            <pc:sldMk cId="0" sldId="257"/>
            <ac:spMk id="16" creationId="{53E5B1A8-3AC9-4BD1-9BBC-78CA94F2D1BA}"/>
          </ac:spMkLst>
        </pc:spChg>
        <pc:spChg chg="del">
          <ac:chgData name="Deborah Ray" userId="269ad8fd-faf3-4c92-8a24-94573e2b0d83" providerId="ADAL" clId="{8F17B793-2127-47EE-97F9-D6AEB3CFD039}" dt="2026-07-14T18:14:53.942" v="120" actId="26606"/>
          <ac:spMkLst>
            <pc:docMk/>
            <pc:sldMk cId="0" sldId="257"/>
            <ac:spMk id="22" creationId="{BACC6370-2D7E-4714-9D71-7542949D7D5D}"/>
          </ac:spMkLst>
        </pc:spChg>
        <pc:spChg chg="add del">
          <ac:chgData name="Deborah Ray" userId="269ad8fd-faf3-4c92-8a24-94573e2b0d83" providerId="ADAL" clId="{8F17B793-2127-47EE-97F9-D6AEB3CFD039}" dt="2026-07-14T18:14:53.942" v="120" actId="26606"/>
          <ac:spMkLst>
            <pc:docMk/>
            <pc:sldMk cId="0" sldId="257"/>
            <ac:spMk id="24" creationId="{256B2C21-A230-48C0-8DF1-C46611373C44}"/>
          </ac:spMkLst>
        </pc:spChg>
        <pc:spChg chg="add del">
          <ac:chgData name="Deborah Ray" userId="269ad8fd-faf3-4c92-8a24-94573e2b0d83" providerId="ADAL" clId="{8F17B793-2127-47EE-97F9-D6AEB3CFD039}" dt="2026-07-14T18:14:53.942" v="120" actId="26606"/>
          <ac:spMkLst>
            <pc:docMk/>
            <pc:sldMk cId="0" sldId="257"/>
            <ac:spMk id="26" creationId="{3847E18C-932D-4C95-AABA-FEC7C9499AD7}"/>
          </ac:spMkLst>
        </pc:spChg>
        <pc:spChg chg="del">
          <ac:chgData name="Deborah Ray" userId="269ad8fd-faf3-4c92-8a24-94573e2b0d83" providerId="ADAL" clId="{8F17B793-2127-47EE-97F9-D6AEB3CFD039}" dt="2026-07-14T18:14:53.942" v="120" actId="26606"/>
          <ac:spMkLst>
            <pc:docMk/>
            <pc:sldMk cId="0" sldId="257"/>
            <ac:spMk id="28" creationId="{3150CB11-0C61-439E-910F-5787759E72A0}"/>
          </ac:spMkLst>
        </pc:spChg>
        <pc:spChg chg="add del">
          <ac:chgData name="Deborah Ray" userId="269ad8fd-faf3-4c92-8a24-94573e2b0d83" providerId="ADAL" clId="{8F17B793-2127-47EE-97F9-D6AEB3CFD039}" dt="2026-07-14T18:14:53.942" v="120" actId="26606"/>
          <ac:spMkLst>
            <pc:docMk/>
            <pc:sldMk cId="0" sldId="257"/>
            <ac:spMk id="30" creationId="{43F8A58B-5155-44CE-A5FF-7647B47D0A7A}"/>
          </ac:spMkLst>
        </pc:spChg>
        <pc:spChg chg="add del">
          <ac:chgData name="Deborah Ray" userId="269ad8fd-faf3-4c92-8a24-94573e2b0d83" providerId="ADAL" clId="{8F17B793-2127-47EE-97F9-D6AEB3CFD039}" dt="2026-07-14T18:14:53.942" v="120" actId="26606"/>
          <ac:spMkLst>
            <pc:docMk/>
            <pc:sldMk cId="0" sldId="257"/>
            <ac:spMk id="32" creationId="{443F2ACA-E6D6-4028-82DD-F03C262D5DE6}"/>
          </ac:spMkLst>
        </pc:spChg>
        <pc:spChg chg="add">
          <ac:chgData name="Deborah Ray" userId="269ad8fd-faf3-4c92-8a24-94573e2b0d83" providerId="ADAL" clId="{8F17B793-2127-47EE-97F9-D6AEB3CFD039}" dt="2026-07-14T18:14:53.942" v="120" actId="26606"/>
          <ac:spMkLst>
            <pc:docMk/>
            <pc:sldMk cId="0" sldId="257"/>
            <ac:spMk id="37" creationId="{A8384FB5-9ADC-4DDC-881B-597D56F5B15D}"/>
          </ac:spMkLst>
        </pc:spChg>
        <pc:spChg chg="add">
          <ac:chgData name="Deborah Ray" userId="269ad8fd-faf3-4c92-8a24-94573e2b0d83" providerId="ADAL" clId="{8F17B793-2127-47EE-97F9-D6AEB3CFD039}" dt="2026-07-14T18:14:53.942" v="120" actId="26606"/>
          <ac:spMkLst>
            <pc:docMk/>
            <pc:sldMk cId="0" sldId="257"/>
            <ac:spMk id="41" creationId="{D07DD2DE-F619-49DD-B5E7-03A290FF4ED1}"/>
          </ac:spMkLst>
        </pc:spChg>
        <pc:spChg chg="add">
          <ac:chgData name="Deborah Ray" userId="269ad8fd-faf3-4c92-8a24-94573e2b0d83" providerId="ADAL" clId="{8F17B793-2127-47EE-97F9-D6AEB3CFD039}" dt="2026-07-14T18:14:53.942" v="120" actId="26606"/>
          <ac:spMkLst>
            <pc:docMk/>
            <pc:sldMk cId="0" sldId="257"/>
            <ac:spMk id="45" creationId="{F8260ED5-17F7-4158-B241-D51DD4CF1B7E}"/>
          </ac:spMkLst>
        </pc:spChg>
        <pc:graphicFrameChg chg="mod modGraphic">
          <ac:chgData name="Deborah Ray" userId="269ad8fd-faf3-4c92-8a24-94573e2b0d83" providerId="ADAL" clId="{8F17B793-2127-47EE-97F9-D6AEB3CFD039}" dt="2026-07-14T18:57:09.681" v="374" actId="20577"/>
          <ac:graphicFrameMkLst>
            <pc:docMk/>
            <pc:sldMk cId="0" sldId="257"/>
            <ac:graphicFrameMk id="18" creationId="{0B17BAFE-222E-8898-DA5E-297E64CC293A}"/>
          </ac:graphicFrameMkLst>
        </pc:graphicFrameChg>
      </pc:sldChg>
      <pc:sldChg chg="addSp delSp modSp mod setBg">
        <pc:chgData name="Deborah Ray" userId="269ad8fd-faf3-4c92-8a24-94573e2b0d83" providerId="ADAL" clId="{8F17B793-2127-47EE-97F9-D6AEB3CFD039}" dt="2026-07-14T19:17:58.937" v="409" actId="20577"/>
        <pc:sldMkLst>
          <pc:docMk/>
          <pc:sldMk cId="0" sldId="258"/>
        </pc:sldMkLst>
        <pc:spChg chg="mod">
          <ac:chgData name="Deborah Ray" userId="269ad8fd-faf3-4c92-8a24-94573e2b0d83" providerId="ADAL" clId="{8F17B793-2127-47EE-97F9-D6AEB3CFD039}" dt="2026-07-14T18:59:53.582" v="408" actId="1076"/>
          <ac:spMkLst>
            <pc:docMk/>
            <pc:sldMk cId="0" sldId="258"/>
            <ac:spMk id="2" creationId="{00000000-0000-0000-0000-000000000000}"/>
          </ac:spMkLst>
        </pc:spChg>
        <pc:spChg chg="mod">
          <ac:chgData name="Deborah Ray" userId="269ad8fd-faf3-4c92-8a24-94573e2b0d83" providerId="ADAL" clId="{8F17B793-2127-47EE-97F9-D6AEB3CFD039}" dt="2026-07-14T19:17:58.937" v="409" actId="20577"/>
          <ac:spMkLst>
            <pc:docMk/>
            <pc:sldMk cId="0" sldId="258"/>
            <ac:spMk id="3" creationId="{00000000-0000-0000-0000-000000000000}"/>
          </ac:spMkLst>
        </pc:spChg>
        <pc:spChg chg="add del">
          <ac:chgData name="Deborah Ray" userId="269ad8fd-faf3-4c92-8a24-94573e2b0d83" providerId="ADAL" clId="{8F17B793-2127-47EE-97F9-D6AEB3CFD039}" dt="2026-07-14T18:16:58.224" v="138" actId="26606"/>
          <ac:spMkLst>
            <pc:docMk/>
            <pc:sldMk cId="0" sldId="258"/>
            <ac:spMk id="9" creationId="{3ECBE1F1-D69B-4AFA-ABD5-8E41720EF6DE}"/>
          </ac:spMkLst>
        </pc:spChg>
        <pc:spChg chg="add del">
          <ac:chgData name="Deborah Ray" userId="269ad8fd-faf3-4c92-8a24-94573e2b0d83" providerId="ADAL" clId="{8F17B793-2127-47EE-97F9-D6AEB3CFD039}" dt="2026-07-14T18:16:58.224" v="138" actId="26606"/>
          <ac:spMkLst>
            <pc:docMk/>
            <pc:sldMk cId="0" sldId="258"/>
            <ac:spMk id="11" creationId="{603A6265-E10C-4B85-9C20-E75FCAF9CC63}"/>
          </ac:spMkLst>
        </pc:spChg>
        <pc:spChg chg="add del">
          <ac:chgData name="Deborah Ray" userId="269ad8fd-faf3-4c92-8a24-94573e2b0d83" providerId="ADAL" clId="{8F17B793-2127-47EE-97F9-D6AEB3CFD039}" dt="2026-07-14T18:17:13.106" v="142" actId="26606"/>
          <ac:spMkLst>
            <pc:docMk/>
            <pc:sldMk cId="0" sldId="258"/>
            <ac:spMk id="16" creationId="{3ECBE1F1-D69B-4AFA-ABD5-8E41720EF6DE}"/>
          </ac:spMkLst>
        </pc:spChg>
        <pc:spChg chg="add del">
          <ac:chgData name="Deborah Ray" userId="269ad8fd-faf3-4c92-8a24-94573e2b0d83" providerId="ADAL" clId="{8F17B793-2127-47EE-97F9-D6AEB3CFD039}" dt="2026-07-14T18:17:13.106" v="142" actId="26606"/>
          <ac:spMkLst>
            <pc:docMk/>
            <pc:sldMk cId="0" sldId="258"/>
            <ac:spMk id="18" creationId="{603A6265-E10C-4B85-9C20-E75FCAF9CC63}"/>
          </ac:spMkLst>
        </pc:spChg>
        <pc:spChg chg="add del">
          <ac:chgData name="Deborah Ray" userId="269ad8fd-faf3-4c92-8a24-94573e2b0d83" providerId="ADAL" clId="{8F17B793-2127-47EE-97F9-D6AEB3CFD039}" dt="2026-07-14T18:58:12.599" v="395" actId="26606"/>
          <ac:spMkLst>
            <pc:docMk/>
            <pc:sldMk cId="0" sldId="258"/>
            <ac:spMk id="23" creationId="{AE3A741D-C19B-960A-5803-1C5887147820}"/>
          </ac:spMkLst>
        </pc:spChg>
        <pc:spChg chg="add del">
          <ac:chgData name="Deborah Ray" userId="269ad8fd-faf3-4c92-8a24-94573e2b0d83" providerId="ADAL" clId="{8F17B793-2127-47EE-97F9-D6AEB3CFD039}" dt="2026-07-14T18:58:12.599" v="395" actId="26606"/>
          <ac:spMkLst>
            <pc:docMk/>
            <pc:sldMk cId="0" sldId="258"/>
            <ac:spMk id="25" creationId="{DC39DE25-0E4E-0AA7-0932-1D78C2372786}"/>
          </ac:spMkLst>
        </pc:spChg>
        <pc:spChg chg="add del">
          <ac:chgData name="Deborah Ray" userId="269ad8fd-faf3-4c92-8a24-94573e2b0d83" providerId="ADAL" clId="{8F17B793-2127-47EE-97F9-D6AEB3CFD039}" dt="2026-07-14T18:58:12.599" v="395" actId="26606"/>
          <ac:spMkLst>
            <pc:docMk/>
            <pc:sldMk cId="0" sldId="258"/>
            <ac:spMk id="27" creationId="{8D6EA299-0840-6DEA-E670-C49AEBC87E89}"/>
          </ac:spMkLst>
        </pc:spChg>
        <pc:spChg chg="add del">
          <ac:chgData name="Deborah Ray" userId="269ad8fd-faf3-4c92-8a24-94573e2b0d83" providerId="ADAL" clId="{8F17B793-2127-47EE-97F9-D6AEB3CFD039}" dt="2026-07-14T18:58:24.900" v="398" actId="26606"/>
          <ac:spMkLst>
            <pc:docMk/>
            <pc:sldMk cId="0" sldId="258"/>
            <ac:spMk id="32" creationId="{8D1AA55E-40D5-461B-A5A8-4AE8AAB71B08}"/>
          </ac:spMkLst>
        </pc:spChg>
        <pc:spChg chg="add del">
          <ac:chgData name="Deborah Ray" userId="269ad8fd-faf3-4c92-8a24-94573e2b0d83" providerId="ADAL" clId="{8F17B793-2127-47EE-97F9-D6AEB3CFD039}" dt="2026-07-14T18:58:24.900" v="398" actId="26606"/>
          <ac:spMkLst>
            <pc:docMk/>
            <pc:sldMk cId="0" sldId="258"/>
            <ac:spMk id="36" creationId="{6CB927A4-E432-4310-9CD5-E89FF5063179}"/>
          </ac:spMkLst>
        </pc:spChg>
        <pc:spChg chg="add del">
          <ac:chgData name="Deborah Ray" userId="269ad8fd-faf3-4c92-8a24-94573e2b0d83" providerId="ADAL" clId="{8F17B793-2127-47EE-97F9-D6AEB3CFD039}" dt="2026-07-14T18:58:24.900" v="398" actId="26606"/>
          <ac:spMkLst>
            <pc:docMk/>
            <pc:sldMk cId="0" sldId="258"/>
            <ac:spMk id="38" creationId="{E3020543-B24B-4EC4-8FFC-8DD88EEA91A8}"/>
          </ac:spMkLst>
        </pc:spChg>
        <pc:spChg chg="add del">
          <ac:chgData name="Deborah Ray" userId="269ad8fd-faf3-4c92-8a24-94573e2b0d83" providerId="ADAL" clId="{8F17B793-2127-47EE-97F9-D6AEB3CFD039}" dt="2026-07-14T18:59:19.344" v="404" actId="26606"/>
          <ac:spMkLst>
            <pc:docMk/>
            <pc:sldMk cId="0" sldId="258"/>
            <ac:spMk id="43" creationId="{743AA782-23D1-4521-8CAD-47662984AA08}"/>
          </ac:spMkLst>
        </pc:spChg>
        <pc:spChg chg="add del">
          <ac:chgData name="Deborah Ray" userId="269ad8fd-faf3-4c92-8a24-94573e2b0d83" providerId="ADAL" clId="{8F17B793-2127-47EE-97F9-D6AEB3CFD039}" dt="2026-07-14T18:59:19.344" v="404" actId="26606"/>
          <ac:spMkLst>
            <pc:docMk/>
            <pc:sldMk cId="0" sldId="258"/>
            <ac:spMk id="45" creationId="{650D18FE-0824-4A46-B22C-A86B52E5780A}"/>
          </ac:spMkLst>
        </pc:spChg>
        <pc:spChg chg="add">
          <ac:chgData name="Deborah Ray" userId="269ad8fd-faf3-4c92-8a24-94573e2b0d83" providerId="ADAL" clId="{8F17B793-2127-47EE-97F9-D6AEB3CFD039}" dt="2026-07-14T18:59:19.344" v="404" actId="26606"/>
          <ac:spMkLst>
            <pc:docMk/>
            <pc:sldMk cId="0" sldId="258"/>
            <ac:spMk id="50" creationId="{3ECBE1F1-D69B-4AFA-ABD5-8E41720EF6DE}"/>
          </ac:spMkLst>
        </pc:spChg>
        <pc:spChg chg="add">
          <ac:chgData name="Deborah Ray" userId="269ad8fd-faf3-4c92-8a24-94573e2b0d83" providerId="ADAL" clId="{8F17B793-2127-47EE-97F9-D6AEB3CFD039}" dt="2026-07-14T18:59:19.344" v="404" actId="26606"/>
          <ac:spMkLst>
            <pc:docMk/>
            <pc:sldMk cId="0" sldId="258"/>
            <ac:spMk id="52" creationId="{603A6265-E10C-4B85-9C20-E75FCAF9CC63}"/>
          </ac:spMkLst>
        </pc:spChg>
        <pc:picChg chg="add mod ord">
          <ac:chgData name="Deborah Ray" userId="269ad8fd-faf3-4c92-8a24-94573e2b0d83" providerId="ADAL" clId="{8F17B793-2127-47EE-97F9-D6AEB3CFD039}" dt="2026-07-14T18:59:19.344" v="404" actId="26606"/>
          <ac:picMkLst>
            <pc:docMk/>
            <pc:sldMk cId="0" sldId="258"/>
            <ac:picMk id="5" creationId="{933F2E26-CA2E-9B83-3133-A8B0A4FE2826}"/>
          </ac:picMkLst>
        </pc:picChg>
        <pc:cxnChg chg="add del">
          <ac:chgData name="Deborah Ray" userId="269ad8fd-faf3-4c92-8a24-94573e2b0d83" providerId="ADAL" clId="{8F17B793-2127-47EE-97F9-D6AEB3CFD039}" dt="2026-07-14T18:58:24.900" v="398" actId="26606"/>
          <ac:cxnSpMkLst>
            <pc:docMk/>
            <pc:sldMk cId="0" sldId="258"/>
            <ac:cxnSpMk id="34" creationId="{7EB498BD-8089-4626-91EA-4978EBEF535E}"/>
          </ac:cxnSpMkLst>
        </pc:cxnChg>
      </pc:sldChg>
      <pc:sldChg chg="addSp delSp modSp mod setBg">
        <pc:chgData name="Deborah Ray" userId="269ad8fd-faf3-4c92-8a24-94573e2b0d83" providerId="ADAL" clId="{8F17B793-2127-47EE-97F9-D6AEB3CFD039}" dt="2026-07-14T18:19:27.507" v="179" actId="207"/>
        <pc:sldMkLst>
          <pc:docMk/>
          <pc:sldMk cId="0" sldId="259"/>
        </pc:sldMkLst>
        <pc:spChg chg="mod">
          <ac:chgData name="Deborah Ray" userId="269ad8fd-faf3-4c92-8a24-94573e2b0d83" providerId="ADAL" clId="{8F17B793-2127-47EE-97F9-D6AEB3CFD039}" dt="2026-07-14T18:18:50.429" v="167" actId="113"/>
          <ac:spMkLst>
            <pc:docMk/>
            <pc:sldMk cId="0" sldId="259"/>
            <ac:spMk id="2" creationId="{00000000-0000-0000-0000-000000000000}"/>
          </ac:spMkLst>
        </pc:spChg>
        <pc:spChg chg="del">
          <ac:chgData name="Deborah Ray" userId="269ad8fd-faf3-4c92-8a24-94573e2b0d83" providerId="ADAL" clId="{8F17B793-2127-47EE-97F9-D6AEB3CFD039}" dt="2026-07-14T18:18:46.964" v="166" actId="26606"/>
          <ac:spMkLst>
            <pc:docMk/>
            <pc:sldMk cId="0" sldId="259"/>
            <ac:spMk id="3" creationId="{00000000-0000-0000-0000-000000000000}"/>
          </ac:spMkLst>
        </pc:spChg>
        <pc:spChg chg="add">
          <ac:chgData name="Deborah Ray" userId="269ad8fd-faf3-4c92-8a24-94573e2b0d83" providerId="ADAL" clId="{8F17B793-2127-47EE-97F9-D6AEB3CFD039}" dt="2026-07-14T18:18:46.964" v="166" actId="26606"/>
          <ac:spMkLst>
            <pc:docMk/>
            <pc:sldMk cId="0" sldId="259"/>
            <ac:spMk id="10" creationId="{B50AB553-2A96-4A92-96F2-93548E096954}"/>
          </ac:spMkLst>
        </pc:spChg>
        <pc:graphicFrameChg chg="add mod modGraphic">
          <ac:chgData name="Deborah Ray" userId="269ad8fd-faf3-4c92-8a24-94573e2b0d83" providerId="ADAL" clId="{8F17B793-2127-47EE-97F9-D6AEB3CFD039}" dt="2026-07-14T18:19:27.507" v="179" actId="207"/>
          <ac:graphicFrameMkLst>
            <pc:docMk/>
            <pc:sldMk cId="0" sldId="259"/>
            <ac:graphicFrameMk id="5" creationId="{E69E62C2-F193-9AFA-338C-7D002BA493D1}"/>
          </ac:graphicFrameMkLst>
        </pc:graphicFrameChg>
        <pc:picChg chg="add">
          <ac:chgData name="Deborah Ray" userId="269ad8fd-faf3-4c92-8a24-94573e2b0d83" providerId="ADAL" clId="{8F17B793-2127-47EE-97F9-D6AEB3CFD039}" dt="2026-07-14T18:18:46.964" v="166" actId="26606"/>
          <ac:picMkLst>
            <pc:docMk/>
            <pc:sldMk cId="0" sldId="259"/>
            <ac:picMk id="6" creationId="{D2910598-16FF-0DFE-4FC0-7C34A50D4D6F}"/>
          </ac:picMkLst>
        </pc:picChg>
      </pc:sldChg>
      <pc:sldChg chg="addSp delSp modSp mod setBg setClrOvrMap">
        <pc:chgData name="Deborah Ray" userId="269ad8fd-faf3-4c92-8a24-94573e2b0d83" providerId="ADAL" clId="{8F17B793-2127-47EE-97F9-D6AEB3CFD039}" dt="2026-07-14T18:22:35.391" v="197" actId="207"/>
        <pc:sldMkLst>
          <pc:docMk/>
          <pc:sldMk cId="0" sldId="260"/>
        </pc:sldMkLst>
        <pc:spChg chg="mod">
          <ac:chgData name="Deborah Ray" userId="269ad8fd-faf3-4c92-8a24-94573e2b0d83" providerId="ADAL" clId="{8F17B793-2127-47EE-97F9-D6AEB3CFD039}" dt="2026-07-14T18:20:58.499" v="185" actId="26606"/>
          <ac:spMkLst>
            <pc:docMk/>
            <pc:sldMk cId="0" sldId="260"/>
            <ac:spMk id="2" creationId="{00000000-0000-0000-0000-000000000000}"/>
          </ac:spMkLst>
        </pc:spChg>
        <pc:spChg chg="del">
          <ac:chgData name="Deborah Ray" userId="269ad8fd-faf3-4c92-8a24-94573e2b0d83" providerId="ADAL" clId="{8F17B793-2127-47EE-97F9-D6AEB3CFD039}" dt="2026-07-14T18:19:44.576" v="180" actId="26606"/>
          <ac:spMkLst>
            <pc:docMk/>
            <pc:sldMk cId="0" sldId="260"/>
            <ac:spMk id="3" creationId="{00000000-0000-0000-0000-000000000000}"/>
          </ac:spMkLst>
        </pc:spChg>
        <pc:spChg chg="add del">
          <ac:chgData name="Deborah Ray" userId="269ad8fd-faf3-4c92-8a24-94573e2b0d83" providerId="ADAL" clId="{8F17B793-2127-47EE-97F9-D6AEB3CFD039}" dt="2026-07-14T18:20:58.534" v="186" actId="26606"/>
          <ac:spMkLst>
            <pc:docMk/>
            <pc:sldMk cId="0" sldId="260"/>
            <ac:spMk id="10" creationId="{B50AB553-2A96-4A92-96F2-93548E096954}"/>
          </ac:spMkLst>
        </pc:spChg>
        <pc:spChg chg="add del">
          <ac:chgData name="Deborah Ray" userId="269ad8fd-faf3-4c92-8a24-94573e2b0d83" providerId="ADAL" clId="{8F17B793-2127-47EE-97F9-D6AEB3CFD039}" dt="2026-07-14T18:20:42.440" v="183" actId="26606"/>
          <ac:spMkLst>
            <pc:docMk/>
            <pc:sldMk cId="0" sldId="260"/>
            <ac:spMk id="15" creationId="{B50AB553-2A96-4A92-96F2-93548E096954}"/>
          </ac:spMkLst>
        </pc:spChg>
        <pc:spChg chg="add del">
          <ac:chgData name="Deborah Ray" userId="269ad8fd-faf3-4c92-8a24-94573e2b0d83" providerId="ADAL" clId="{8F17B793-2127-47EE-97F9-D6AEB3CFD039}" dt="2026-07-14T18:20:58.499" v="185" actId="26606"/>
          <ac:spMkLst>
            <pc:docMk/>
            <pc:sldMk cId="0" sldId="260"/>
            <ac:spMk id="17" creationId="{02F8C595-E68C-4306-AED8-DC7826A0A506}"/>
          </ac:spMkLst>
        </pc:spChg>
        <pc:spChg chg="add del">
          <ac:chgData name="Deborah Ray" userId="269ad8fd-faf3-4c92-8a24-94573e2b0d83" providerId="ADAL" clId="{8F17B793-2127-47EE-97F9-D6AEB3CFD039}" dt="2026-07-14T18:20:58.499" v="185" actId="26606"/>
          <ac:spMkLst>
            <pc:docMk/>
            <pc:sldMk cId="0" sldId="260"/>
            <ac:spMk id="18" creationId="{B210AC1D-4063-4C6E-9528-FA9C4C0C18E6}"/>
          </ac:spMkLst>
        </pc:spChg>
        <pc:spChg chg="add del">
          <ac:chgData name="Deborah Ray" userId="269ad8fd-faf3-4c92-8a24-94573e2b0d83" providerId="ADAL" clId="{8F17B793-2127-47EE-97F9-D6AEB3CFD039}" dt="2026-07-14T18:21:34.784" v="189" actId="26606"/>
          <ac:spMkLst>
            <pc:docMk/>
            <pc:sldMk cId="0" sldId="260"/>
            <ac:spMk id="20" creationId="{B50AB553-2A96-4A92-96F2-93548E096954}"/>
          </ac:spMkLst>
        </pc:spChg>
        <pc:graphicFrameChg chg="add mod modGraphic">
          <ac:chgData name="Deborah Ray" userId="269ad8fd-faf3-4c92-8a24-94573e2b0d83" providerId="ADAL" clId="{8F17B793-2127-47EE-97F9-D6AEB3CFD039}" dt="2026-07-14T18:22:35.391" v="197" actId="207"/>
          <ac:graphicFrameMkLst>
            <pc:docMk/>
            <pc:sldMk cId="0" sldId="260"/>
            <ac:graphicFrameMk id="5" creationId="{43D81D60-0AC0-2569-CD9D-AF4B61807BEE}"/>
          </ac:graphicFrameMkLst>
        </pc:graphicFrameChg>
        <pc:picChg chg="add mod ord">
          <ac:chgData name="Deborah Ray" userId="269ad8fd-faf3-4c92-8a24-94573e2b0d83" providerId="ADAL" clId="{8F17B793-2127-47EE-97F9-D6AEB3CFD039}" dt="2026-07-14T18:21:34.784" v="189" actId="26606"/>
          <ac:picMkLst>
            <pc:docMk/>
            <pc:sldMk cId="0" sldId="260"/>
            <ac:picMk id="6" creationId="{1BB68044-68EF-1E23-1061-7E8C28EA3994}"/>
          </ac:picMkLst>
        </pc:picChg>
      </pc:sldChg>
      <pc:sldChg chg="addSp delSp modSp mod setBg setClrOvrMap">
        <pc:chgData name="Deborah Ray" userId="269ad8fd-faf3-4c92-8a24-94573e2b0d83" providerId="ADAL" clId="{8F17B793-2127-47EE-97F9-D6AEB3CFD039}" dt="2026-07-14T18:24:49.997" v="209" actId="26606"/>
        <pc:sldMkLst>
          <pc:docMk/>
          <pc:sldMk cId="0" sldId="261"/>
        </pc:sldMkLst>
        <pc:spChg chg="mod">
          <ac:chgData name="Deborah Ray" userId="269ad8fd-faf3-4c92-8a24-94573e2b0d83" providerId="ADAL" clId="{8F17B793-2127-47EE-97F9-D6AEB3CFD039}" dt="2026-07-14T18:24:49.997" v="209" actId="26606"/>
          <ac:spMkLst>
            <pc:docMk/>
            <pc:sldMk cId="0" sldId="261"/>
            <ac:spMk id="2" creationId="{00000000-0000-0000-0000-000000000000}"/>
          </ac:spMkLst>
        </pc:spChg>
        <pc:spChg chg="del">
          <ac:chgData name="Deborah Ray" userId="269ad8fd-faf3-4c92-8a24-94573e2b0d83" providerId="ADAL" clId="{8F17B793-2127-47EE-97F9-D6AEB3CFD039}" dt="2026-07-14T18:22:50.940" v="198" actId="26606"/>
          <ac:spMkLst>
            <pc:docMk/>
            <pc:sldMk cId="0" sldId="261"/>
            <ac:spMk id="3" creationId="{00000000-0000-0000-0000-000000000000}"/>
          </ac:spMkLst>
        </pc:spChg>
        <pc:spChg chg="add del">
          <ac:chgData name="Deborah Ray" userId="269ad8fd-faf3-4c92-8a24-94573e2b0d83" providerId="ADAL" clId="{8F17B793-2127-47EE-97F9-D6AEB3CFD039}" dt="2026-07-14T18:24:49.964" v="208" actId="26606"/>
          <ac:spMkLst>
            <pc:docMk/>
            <pc:sldMk cId="0" sldId="261"/>
            <ac:spMk id="12" creationId="{2172A0AC-3DCE-4672-BCAF-28FEF91F6020}"/>
          </ac:spMkLst>
        </pc:spChg>
        <pc:spChg chg="add del">
          <ac:chgData name="Deborah Ray" userId="269ad8fd-faf3-4c92-8a24-94573e2b0d83" providerId="ADAL" clId="{8F17B793-2127-47EE-97F9-D6AEB3CFD039}" dt="2026-07-14T18:24:49.964" v="208" actId="26606"/>
          <ac:spMkLst>
            <pc:docMk/>
            <pc:sldMk cId="0" sldId="261"/>
            <ac:spMk id="14" creationId="{AE6F1C77-EDC9-4C5F-8C1C-62DD46BDA3C3}"/>
          </ac:spMkLst>
        </pc:spChg>
        <pc:spChg chg="add">
          <ac:chgData name="Deborah Ray" userId="269ad8fd-faf3-4c92-8a24-94573e2b0d83" providerId="ADAL" clId="{8F17B793-2127-47EE-97F9-D6AEB3CFD039}" dt="2026-07-14T18:24:49.997" v="209" actId="26606"/>
          <ac:spMkLst>
            <pc:docMk/>
            <pc:sldMk cId="0" sldId="261"/>
            <ac:spMk id="16" creationId="{70BEB1E7-2F88-40BC-B73D-42E5B6F80BFC}"/>
          </ac:spMkLst>
        </pc:spChg>
        <pc:spChg chg="add">
          <ac:chgData name="Deborah Ray" userId="269ad8fd-faf3-4c92-8a24-94573e2b0d83" providerId="ADAL" clId="{8F17B793-2127-47EE-97F9-D6AEB3CFD039}" dt="2026-07-14T18:24:49.997" v="209" actId="26606"/>
          <ac:spMkLst>
            <pc:docMk/>
            <pc:sldMk cId="0" sldId="261"/>
            <ac:spMk id="17" creationId="{D2B783EE-0239-4717-BBEA-8C9EAC61C824}"/>
          </ac:spMkLst>
        </pc:spChg>
        <pc:spChg chg="add">
          <ac:chgData name="Deborah Ray" userId="269ad8fd-faf3-4c92-8a24-94573e2b0d83" providerId="ADAL" clId="{8F17B793-2127-47EE-97F9-D6AEB3CFD039}" dt="2026-07-14T18:24:49.997" v="209" actId="26606"/>
          <ac:spMkLst>
            <pc:docMk/>
            <pc:sldMk cId="0" sldId="261"/>
            <ac:spMk id="18" creationId="{A7B99495-F43F-4D80-A44F-2CB4764EB90B}"/>
          </ac:spMkLst>
        </pc:spChg>
        <pc:graphicFrameChg chg="add mod ord modGraphic">
          <ac:chgData name="Deborah Ray" userId="269ad8fd-faf3-4c92-8a24-94573e2b0d83" providerId="ADAL" clId="{8F17B793-2127-47EE-97F9-D6AEB3CFD039}" dt="2026-07-14T18:24:49.997" v="209" actId="26606"/>
          <ac:graphicFrameMkLst>
            <pc:docMk/>
            <pc:sldMk cId="0" sldId="261"/>
            <ac:graphicFrameMk id="5" creationId="{3EE8CCCC-897A-2FFF-81E7-151D420DC6ED}"/>
          </ac:graphicFrameMkLst>
        </pc:graphicFrameChg>
        <pc:picChg chg="add mod ord">
          <ac:chgData name="Deborah Ray" userId="269ad8fd-faf3-4c92-8a24-94573e2b0d83" providerId="ADAL" clId="{8F17B793-2127-47EE-97F9-D6AEB3CFD039}" dt="2026-07-14T18:24:49.997" v="209" actId="26606"/>
          <ac:picMkLst>
            <pc:docMk/>
            <pc:sldMk cId="0" sldId="261"/>
            <ac:picMk id="6" creationId="{F24AB1D8-9DB5-4ED1-EC47-8F5D6FC0D6E0}"/>
          </ac:picMkLst>
        </pc:picChg>
        <pc:picChg chg="add mod">
          <ac:chgData name="Deborah Ray" userId="269ad8fd-faf3-4c92-8a24-94573e2b0d83" providerId="ADAL" clId="{8F17B793-2127-47EE-97F9-D6AEB3CFD039}" dt="2026-07-14T18:24:49.997" v="209" actId="26606"/>
          <ac:picMkLst>
            <pc:docMk/>
            <pc:sldMk cId="0" sldId="261"/>
            <ac:picMk id="7" creationId="{23A00985-F656-40B3-229D-F6DCC9901827}"/>
          </ac:picMkLst>
        </pc:picChg>
      </pc:sldChg>
      <pc:sldChg chg="addSp delSp modSp mod setBg">
        <pc:chgData name="Deborah Ray" userId="269ad8fd-faf3-4c92-8a24-94573e2b0d83" providerId="ADAL" clId="{8F17B793-2127-47EE-97F9-D6AEB3CFD039}" dt="2026-07-14T18:26:01.244" v="245" actId="113"/>
        <pc:sldMkLst>
          <pc:docMk/>
          <pc:sldMk cId="0" sldId="262"/>
        </pc:sldMkLst>
        <pc:spChg chg="mod">
          <ac:chgData name="Deborah Ray" userId="269ad8fd-faf3-4c92-8a24-94573e2b0d83" providerId="ADAL" clId="{8F17B793-2127-47EE-97F9-D6AEB3CFD039}" dt="2026-07-14T18:26:01.244" v="245" actId="113"/>
          <ac:spMkLst>
            <pc:docMk/>
            <pc:sldMk cId="0" sldId="262"/>
            <ac:spMk id="2" creationId="{00000000-0000-0000-0000-000000000000}"/>
          </ac:spMkLst>
        </pc:spChg>
        <pc:spChg chg="del">
          <ac:chgData name="Deborah Ray" userId="269ad8fd-faf3-4c92-8a24-94573e2b0d83" providerId="ADAL" clId="{8F17B793-2127-47EE-97F9-D6AEB3CFD039}" dt="2026-07-14T18:25:00.274" v="210" actId="26606"/>
          <ac:spMkLst>
            <pc:docMk/>
            <pc:sldMk cId="0" sldId="262"/>
            <ac:spMk id="3" creationId="{00000000-0000-0000-0000-000000000000}"/>
          </ac:spMkLst>
        </pc:spChg>
        <pc:spChg chg="add">
          <ac:chgData name="Deborah Ray" userId="269ad8fd-faf3-4c92-8a24-94573e2b0d83" providerId="ADAL" clId="{8F17B793-2127-47EE-97F9-D6AEB3CFD039}" dt="2026-07-14T18:25:00.274" v="210" actId="26606"/>
          <ac:spMkLst>
            <pc:docMk/>
            <pc:sldMk cId="0" sldId="262"/>
            <ac:spMk id="9" creationId="{BACC6370-2D7E-4714-9D71-7542949D7D5D}"/>
          </ac:spMkLst>
        </pc:spChg>
        <pc:spChg chg="add">
          <ac:chgData name="Deborah Ray" userId="269ad8fd-faf3-4c92-8a24-94573e2b0d83" providerId="ADAL" clId="{8F17B793-2127-47EE-97F9-D6AEB3CFD039}" dt="2026-07-14T18:25:00.274" v="210" actId="26606"/>
          <ac:spMkLst>
            <pc:docMk/>
            <pc:sldMk cId="0" sldId="262"/>
            <ac:spMk id="11" creationId="{F68B3F68-107C-434F-AA38-110D5EA91B85}"/>
          </ac:spMkLst>
        </pc:spChg>
        <pc:spChg chg="add">
          <ac:chgData name="Deborah Ray" userId="269ad8fd-faf3-4c92-8a24-94573e2b0d83" providerId="ADAL" clId="{8F17B793-2127-47EE-97F9-D6AEB3CFD039}" dt="2026-07-14T18:25:00.274" v="210" actId="26606"/>
          <ac:spMkLst>
            <pc:docMk/>
            <pc:sldMk cId="0" sldId="262"/>
            <ac:spMk id="13" creationId="{AAD0DBB9-1A4B-4391-81D4-CB19F9AB918A}"/>
          </ac:spMkLst>
        </pc:spChg>
        <pc:spChg chg="add">
          <ac:chgData name="Deborah Ray" userId="269ad8fd-faf3-4c92-8a24-94573e2b0d83" providerId="ADAL" clId="{8F17B793-2127-47EE-97F9-D6AEB3CFD039}" dt="2026-07-14T18:25:00.274" v="210" actId="26606"/>
          <ac:spMkLst>
            <pc:docMk/>
            <pc:sldMk cId="0" sldId="262"/>
            <ac:spMk id="15" creationId="{063BBA22-50EA-4C4D-BE05-F1CE4E63AA56}"/>
          </ac:spMkLst>
        </pc:spChg>
        <pc:graphicFrameChg chg="add mod modGraphic">
          <ac:chgData name="Deborah Ray" userId="269ad8fd-faf3-4c92-8a24-94573e2b0d83" providerId="ADAL" clId="{8F17B793-2127-47EE-97F9-D6AEB3CFD039}" dt="2026-07-14T18:25:54.468" v="244" actId="14100"/>
          <ac:graphicFrameMkLst>
            <pc:docMk/>
            <pc:sldMk cId="0" sldId="262"/>
            <ac:graphicFrameMk id="5" creationId="{239AEE26-9C26-F449-916D-20525CF43A4C}"/>
          </ac:graphicFrameMkLst>
        </pc:graphicFrameChg>
      </pc:sldChg>
      <pc:sldChg chg="addSp delSp modSp mod setBg">
        <pc:chgData name="Deborah Ray" userId="269ad8fd-faf3-4c92-8a24-94573e2b0d83" providerId="ADAL" clId="{8F17B793-2127-47EE-97F9-D6AEB3CFD039}" dt="2026-07-14T18:27:48.674" v="282" actId="122"/>
        <pc:sldMkLst>
          <pc:docMk/>
          <pc:sldMk cId="0" sldId="263"/>
        </pc:sldMkLst>
        <pc:spChg chg="mod">
          <ac:chgData name="Deborah Ray" userId="269ad8fd-faf3-4c92-8a24-94573e2b0d83" providerId="ADAL" clId="{8F17B793-2127-47EE-97F9-D6AEB3CFD039}" dt="2026-07-14T18:26:27.280" v="248" actId="113"/>
          <ac:spMkLst>
            <pc:docMk/>
            <pc:sldMk cId="0" sldId="263"/>
            <ac:spMk id="2" creationId="{00000000-0000-0000-0000-000000000000}"/>
          </ac:spMkLst>
        </pc:spChg>
        <pc:spChg chg="del">
          <ac:chgData name="Deborah Ray" userId="269ad8fd-faf3-4c92-8a24-94573e2b0d83" providerId="ADAL" clId="{8F17B793-2127-47EE-97F9-D6AEB3CFD039}" dt="2026-07-14T18:26:22.302" v="247" actId="26606"/>
          <ac:spMkLst>
            <pc:docMk/>
            <pc:sldMk cId="0" sldId="263"/>
            <ac:spMk id="3" creationId="{00000000-0000-0000-0000-000000000000}"/>
          </ac:spMkLst>
        </pc:spChg>
        <pc:spChg chg="add">
          <ac:chgData name="Deborah Ray" userId="269ad8fd-faf3-4c92-8a24-94573e2b0d83" providerId="ADAL" clId="{8F17B793-2127-47EE-97F9-D6AEB3CFD039}" dt="2026-07-14T18:26:22.302" v="247" actId="26606"/>
          <ac:spMkLst>
            <pc:docMk/>
            <pc:sldMk cId="0" sldId="263"/>
            <ac:spMk id="9" creationId="{BACC6370-2D7E-4714-9D71-7542949D7D5D}"/>
          </ac:spMkLst>
        </pc:spChg>
        <pc:spChg chg="add">
          <ac:chgData name="Deborah Ray" userId="269ad8fd-faf3-4c92-8a24-94573e2b0d83" providerId="ADAL" clId="{8F17B793-2127-47EE-97F9-D6AEB3CFD039}" dt="2026-07-14T18:26:22.302" v="247" actId="26606"/>
          <ac:spMkLst>
            <pc:docMk/>
            <pc:sldMk cId="0" sldId="263"/>
            <ac:spMk id="11" creationId="{F68B3F68-107C-434F-AA38-110D5EA91B85}"/>
          </ac:spMkLst>
        </pc:spChg>
        <pc:spChg chg="add">
          <ac:chgData name="Deborah Ray" userId="269ad8fd-faf3-4c92-8a24-94573e2b0d83" providerId="ADAL" clId="{8F17B793-2127-47EE-97F9-D6AEB3CFD039}" dt="2026-07-14T18:26:22.302" v="247" actId="26606"/>
          <ac:spMkLst>
            <pc:docMk/>
            <pc:sldMk cId="0" sldId="263"/>
            <ac:spMk id="13" creationId="{AAD0DBB9-1A4B-4391-81D4-CB19F9AB918A}"/>
          </ac:spMkLst>
        </pc:spChg>
        <pc:spChg chg="add">
          <ac:chgData name="Deborah Ray" userId="269ad8fd-faf3-4c92-8a24-94573e2b0d83" providerId="ADAL" clId="{8F17B793-2127-47EE-97F9-D6AEB3CFD039}" dt="2026-07-14T18:26:22.302" v="247" actId="26606"/>
          <ac:spMkLst>
            <pc:docMk/>
            <pc:sldMk cId="0" sldId="263"/>
            <ac:spMk id="15" creationId="{063BBA22-50EA-4C4D-BE05-F1CE4E63AA56}"/>
          </ac:spMkLst>
        </pc:spChg>
        <pc:graphicFrameChg chg="add mod modGraphic">
          <ac:chgData name="Deborah Ray" userId="269ad8fd-faf3-4c92-8a24-94573e2b0d83" providerId="ADAL" clId="{8F17B793-2127-47EE-97F9-D6AEB3CFD039}" dt="2026-07-14T18:27:48.674" v="282" actId="122"/>
          <ac:graphicFrameMkLst>
            <pc:docMk/>
            <pc:sldMk cId="0" sldId="263"/>
            <ac:graphicFrameMk id="5" creationId="{BFC93CE1-DE48-B129-753C-CE02130D60B1}"/>
          </ac:graphicFrameMkLst>
        </pc:graphicFrameChg>
      </pc:sldChg>
      <pc:sldChg chg="addSp delSp modSp mod setBg">
        <pc:chgData name="Deborah Ray" userId="269ad8fd-faf3-4c92-8a24-94573e2b0d83" providerId="ADAL" clId="{8F17B793-2127-47EE-97F9-D6AEB3CFD039}" dt="2026-07-14T18:35:37.741" v="345" actId="14100"/>
        <pc:sldMkLst>
          <pc:docMk/>
          <pc:sldMk cId="0" sldId="264"/>
        </pc:sldMkLst>
        <pc:spChg chg="mod">
          <ac:chgData name="Deborah Ray" userId="269ad8fd-faf3-4c92-8a24-94573e2b0d83" providerId="ADAL" clId="{8F17B793-2127-47EE-97F9-D6AEB3CFD039}" dt="2026-07-14T18:28:25.754" v="287" actId="122"/>
          <ac:spMkLst>
            <pc:docMk/>
            <pc:sldMk cId="0" sldId="264"/>
            <ac:spMk id="2" creationId="{00000000-0000-0000-0000-000000000000}"/>
          </ac:spMkLst>
        </pc:spChg>
        <pc:spChg chg="add del">
          <ac:chgData name="Deborah Ray" userId="269ad8fd-faf3-4c92-8a24-94573e2b0d83" providerId="ADAL" clId="{8F17B793-2127-47EE-97F9-D6AEB3CFD039}" dt="2026-07-14T18:28:18.379" v="285" actId="26606"/>
          <ac:spMkLst>
            <pc:docMk/>
            <pc:sldMk cId="0" sldId="264"/>
            <ac:spMk id="3" creationId="{00000000-0000-0000-0000-000000000000}"/>
          </ac:spMkLst>
        </pc:spChg>
        <pc:spChg chg="add del">
          <ac:chgData name="Deborah Ray" userId="269ad8fd-faf3-4c92-8a24-94573e2b0d83" providerId="ADAL" clId="{8F17B793-2127-47EE-97F9-D6AEB3CFD039}" dt="2026-07-14T18:28:18.359" v="284" actId="26606"/>
          <ac:spMkLst>
            <pc:docMk/>
            <pc:sldMk cId="0" sldId="264"/>
            <ac:spMk id="9" creationId="{AE2B703B-46F9-481A-A605-82E2A828C4FA}"/>
          </ac:spMkLst>
        </pc:spChg>
        <pc:spChg chg="add del">
          <ac:chgData name="Deborah Ray" userId="269ad8fd-faf3-4c92-8a24-94573e2b0d83" providerId="ADAL" clId="{8F17B793-2127-47EE-97F9-D6AEB3CFD039}" dt="2026-07-14T18:28:18.359" v="284" actId="26606"/>
          <ac:spMkLst>
            <pc:docMk/>
            <pc:sldMk cId="0" sldId="264"/>
            <ac:spMk id="11" creationId="{F13BE4D7-0C3D-4906-B230-A1C5B4665CCF}"/>
          </ac:spMkLst>
        </pc:spChg>
        <pc:spChg chg="add del">
          <ac:chgData name="Deborah Ray" userId="269ad8fd-faf3-4c92-8a24-94573e2b0d83" providerId="ADAL" clId="{8F17B793-2127-47EE-97F9-D6AEB3CFD039}" dt="2026-07-14T18:32:07.310" v="318" actId="26606"/>
          <ac:spMkLst>
            <pc:docMk/>
            <pc:sldMk cId="0" sldId="264"/>
            <ac:spMk id="13" creationId="{3847E18C-932D-4C95-AABA-FEC7C9499AD7}"/>
          </ac:spMkLst>
        </pc:spChg>
        <pc:spChg chg="add del">
          <ac:chgData name="Deborah Ray" userId="269ad8fd-faf3-4c92-8a24-94573e2b0d83" providerId="ADAL" clId="{8F17B793-2127-47EE-97F9-D6AEB3CFD039}" dt="2026-07-14T18:32:07.310" v="318" actId="26606"/>
          <ac:spMkLst>
            <pc:docMk/>
            <pc:sldMk cId="0" sldId="264"/>
            <ac:spMk id="14" creationId="{BACC6370-2D7E-4714-9D71-7542949D7D5D}"/>
          </ac:spMkLst>
        </pc:spChg>
        <pc:spChg chg="add del">
          <ac:chgData name="Deborah Ray" userId="269ad8fd-faf3-4c92-8a24-94573e2b0d83" providerId="ADAL" clId="{8F17B793-2127-47EE-97F9-D6AEB3CFD039}" dt="2026-07-14T18:32:07.310" v="318" actId="26606"/>
          <ac:spMkLst>
            <pc:docMk/>
            <pc:sldMk cId="0" sldId="264"/>
            <ac:spMk id="15" creationId="{3150CB11-0C61-439E-910F-5787759E72A0}"/>
          </ac:spMkLst>
        </pc:spChg>
        <pc:spChg chg="add del">
          <ac:chgData name="Deborah Ray" userId="269ad8fd-faf3-4c92-8a24-94573e2b0d83" providerId="ADAL" clId="{8F17B793-2127-47EE-97F9-D6AEB3CFD039}" dt="2026-07-14T18:32:07.310" v="318" actId="26606"/>
          <ac:spMkLst>
            <pc:docMk/>
            <pc:sldMk cId="0" sldId="264"/>
            <ac:spMk id="16" creationId="{256B2C21-A230-48C0-8DF1-C46611373C44}"/>
          </ac:spMkLst>
        </pc:spChg>
        <pc:spChg chg="add del">
          <ac:chgData name="Deborah Ray" userId="269ad8fd-faf3-4c92-8a24-94573e2b0d83" providerId="ADAL" clId="{8F17B793-2127-47EE-97F9-D6AEB3CFD039}" dt="2026-07-14T18:32:07.310" v="318" actId="26606"/>
          <ac:spMkLst>
            <pc:docMk/>
            <pc:sldMk cId="0" sldId="264"/>
            <ac:spMk id="17" creationId="{43F8A58B-5155-44CE-A5FF-7647B47D0A7A}"/>
          </ac:spMkLst>
        </pc:spChg>
        <pc:spChg chg="add del">
          <ac:chgData name="Deborah Ray" userId="269ad8fd-faf3-4c92-8a24-94573e2b0d83" providerId="ADAL" clId="{8F17B793-2127-47EE-97F9-D6AEB3CFD039}" dt="2026-07-14T18:32:07.310" v="318" actId="26606"/>
          <ac:spMkLst>
            <pc:docMk/>
            <pc:sldMk cId="0" sldId="264"/>
            <ac:spMk id="19" creationId="{443F2ACA-E6D6-4028-82DD-F03C262D5DE6}"/>
          </ac:spMkLst>
        </pc:spChg>
        <pc:spChg chg="add">
          <ac:chgData name="Deborah Ray" userId="269ad8fd-faf3-4c92-8a24-94573e2b0d83" providerId="ADAL" clId="{8F17B793-2127-47EE-97F9-D6AEB3CFD039}" dt="2026-07-14T18:32:07.310" v="318" actId="26606"/>
          <ac:spMkLst>
            <pc:docMk/>
            <pc:sldMk cId="0" sldId="264"/>
            <ac:spMk id="25" creationId="{BACC6370-2D7E-4714-9D71-7542949D7D5D}"/>
          </ac:spMkLst>
        </pc:spChg>
        <pc:spChg chg="add">
          <ac:chgData name="Deborah Ray" userId="269ad8fd-faf3-4c92-8a24-94573e2b0d83" providerId="ADAL" clId="{8F17B793-2127-47EE-97F9-D6AEB3CFD039}" dt="2026-07-14T18:32:07.310" v="318" actId="26606"/>
          <ac:spMkLst>
            <pc:docMk/>
            <pc:sldMk cId="0" sldId="264"/>
            <ac:spMk id="27" creationId="{F68B3F68-107C-434F-AA38-110D5EA91B85}"/>
          </ac:spMkLst>
        </pc:spChg>
        <pc:spChg chg="add">
          <ac:chgData name="Deborah Ray" userId="269ad8fd-faf3-4c92-8a24-94573e2b0d83" providerId="ADAL" clId="{8F17B793-2127-47EE-97F9-D6AEB3CFD039}" dt="2026-07-14T18:32:07.310" v="318" actId="26606"/>
          <ac:spMkLst>
            <pc:docMk/>
            <pc:sldMk cId="0" sldId="264"/>
            <ac:spMk id="29" creationId="{AAD0DBB9-1A4B-4391-81D4-CB19F9AB918A}"/>
          </ac:spMkLst>
        </pc:spChg>
        <pc:spChg chg="add">
          <ac:chgData name="Deborah Ray" userId="269ad8fd-faf3-4c92-8a24-94573e2b0d83" providerId="ADAL" clId="{8F17B793-2127-47EE-97F9-D6AEB3CFD039}" dt="2026-07-14T18:32:07.310" v="318" actId="26606"/>
          <ac:spMkLst>
            <pc:docMk/>
            <pc:sldMk cId="0" sldId="264"/>
            <ac:spMk id="31" creationId="{063BBA22-50EA-4C4D-BE05-F1CE4E63AA56}"/>
          </ac:spMkLst>
        </pc:spChg>
        <pc:graphicFrameChg chg="add del">
          <ac:chgData name="Deborah Ray" userId="269ad8fd-faf3-4c92-8a24-94573e2b0d83" providerId="ADAL" clId="{8F17B793-2127-47EE-97F9-D6AEB3CFD039}" dt="2026-07-14T18:28:18.359" v="284" actId="26606"/>
          <ac:graphicFrameMkLst>
            <pc:docMk/>
            <pc:sldMk cId="0" sldId="264"/>
            <ac:graphicFrameMk id="5" creationId="{076C8C7B-26B3-9F52-39E3-B5F5620918B1}"/>
          </ac:graphicFrameMkLst>
        </pc:graphicFrameChg>
        <pc:graphicFrameChg chg="add mod modGraphic">
          <ac:chgData name="Deborah Ray" userId="269ad8fd-faf3-4c92-8a24-94573e2b0d83" providerId="ADAL" clId="{8F17B793-2127-47EE-97F9-D6AEB3CFD039}" dt="2026-07-14T18:31:38.342" v="317"/>
          <ac:graphicFrameMkLst>
            <pc:docMk/>
            <pc:sldMk cId="0" sldId="264"/>
            <ac:graphicFrameMk id="18" creationId="{7C7B667A-800E-3ADE-3D7E-8C2D6A19AAA6}"/>
          </ac:graphicFrameMkLst>
        </pc:graphicFrameChg>
        <pc:graphicFrameChg chg="mod modGraphic">
          <ac:chgData name="Deborah Ray" userId="269ad8fd-faf3-4c92-8a24-94573e2b0d83" providerId="ADAL" clId="{8F17B793-2127-47EE-97F9-D6AEB3CFD039}" dt="2026-07-14T18:35:37.741" v="345" actId="14100"/>
          <ac:graphicFrameMkLst>
            <pc:docMk/>
            <pc:sldMk cId="0" sldId="264"/>
            <ac:graphicFrameMk id="21" creationId="{5B0755C3-4742-869E-A6F4-03047DB137BB}"/>
          </ac:graphicFrameMkLst>
        </pc:graphicFrameChg>
      </pc:sldChg>
      <pc:sldChg chg="addSp delSp modSp mod setBg">
        <pc:chgData name="Deborah Ray" userId="269ad8fd-faf3-4c92-8a24-94573e2b0d83" providerId="ADAL" clId="{8F17B793-2127-47EE-97F9-D6AEB3CFD039}" dt="2026-07-14T18:38:12.525" v="372" actId="14100"/>
        <pc:sldMkLst>
          <pc:docMk/>
          <pc:sldMk cId="0" sldId="265"/>
        </pc:sldMkLst>
        <pc:spChg chg="mod">
          <ac:chgData name="Deborah Ray" userId="269ad8fd-faf3-4c92-8a24-94573e2b0d83" providerId="ADAL" clId="{8F17B793-2127-47EE-97F9-D6AEB3CFD039}" dt="2026-07-14T18:38:01.494" v="369" actId="14100"/>
          <ac:spMkLst>
            <pc:docMk/>
            <pc:sldMk cId="0" sldId="265"/>
            <ac:spMk id="2" creationId="{00000000-0000-0000-0000-000000000000}"/>
          </ac:spMkLst>
        </pc:spChg>
        <pc:spChg chg="del">
          <ac:chgData name="Deborah Ray" userId="269ad8fd-faf3-4c92-8a24-94573e2b0d83" providerId="ADAL" clId="{8F17B793-2127-47EE-97F9-D6AEB3CFD039}" dt="2026-07-14T18:36:01.061" v="346" actId="26606"/>
          <ac:spMkLst>
            <pc:docMk/>
            <pc:sldMk cId="0" sldId="265"/>
            <ac:spMk id="3" creationId="{00000000-0000-0000-0000-000000000000}"/>
          </ac:spMkLst>
        </pc:spChg>
        <pc:spChg chg="add del">
          <ac:chgData name="Deborah Ray" userId="269ad8fd-faf3-4c92-8a24-94573e2b0d83" providerId="ADAL" clId="{8F17B793-2127-47EE-97F9-D6AEB3CFD039}" dt="2026-07-14T18:36:27.106" v="357" actId="26606"/>
          <ac:spMkLst>
            <pc:docMk/>
            <pc:sldMk cId="0" sldId="265"/>
            <ac:spMk id="9" creationId="{35DB3719-6FDC-4E5D-891D-FF40B7300F64}"/>
          </ac:spMkLst>
        </pc:spChg>
        <pc:spChg chg="add del">
          <ac:chgData name="Deborah Ray" userId="269ad8fd-faf3-4c92-8a24-94573e2b0d83" providerId="ADAL" clId="{8F17B793-2127-47EE-97F9-D6AEB3CFD039}" dt="2026-07-14T18:36:27.106" v="357" actId="26606"/>
          <ac:spMkLst>
            <pc:docMk/>
            <pc:sldMk cId="0" sldId="265"/>
            <ac:spMk id="11" creationId="{E0CBAC23-2E3F-4A90-BA59-F8299F6A5439}"/>
          </ac:spMkLst>
        </pc:spChg>
        <pc:spChg chg="add del">
          <ac:chgData name="Deborah Ray" userId="269ad8fd-faf3-4c92-8a24-94573e2b0d83" providerId="ADAL" clId="{8F17B793-2127-47EE-97F9-D6AEB3CFD039}" dt="2026-07-14T18:37:10.212" v="364" actId="26606"/>
          <ac:spMkLst>
            <pc:docMk/>
            <pc:sldMk cId="0" sldId="265"/>
            <ac:spMk id="16" creationId="{545D489D-16E1-484D-867B-144368D74B83}"/>
          </ac:spMkLst>
        </pc:spChg>
        <pc:spChg chg="add del">
          <ac:chgData name="Deborah Ray" userId="269ad8fd-faf3-4c92-8a24-94573e2b0d83" providerId="ADAL" clId="{8F17B793-2127-47EE-97F9-D6AEB3CFD039}" dt="2026-07-14T18:37:10.212" v="364" actId="26606"/>
          <ac:spMkLst>
            <pc:docMk/>
            <pc:sldMk cId="0" sldId="265"/>
            <ac:spMk id="18" creationId="{49A496F5-B01E-4BF8-9D1E-C4E53B6F9652}"/>
          </ac:spMkLst>
        </pc:spChg>
        <pc:spChg chg="add del">
          <ac:chgData name="Deborah Ray" userId="269ad8fd-faf3-4c92-8a24-94573e2b0d83" providerId="ADAL" clId="{8F17B793-2127-47EE-97F9-D6AEB3CFD039}" dt="2026-07-14T18:37:10.212" v="364" actId="26606"/>
          <ac:spMkLst>
            <pc:docMk/>
            <pc:sldMk cId="0" sldId="265"/>
            <ac:spMk id="20" creationId="{6E895C8D-1379-40B8-8B1B-B6F5AEAF0A6C}"/>
          </ac:spMkLst>
        </pc:spChg>
        <pc:spChg chg="add del">
          <ac:chgData name="Deborah Ray" userId="269ad8fd-faf3-4c92-8a24-94573e2b0d83" providerId="ADAL" clId="{8F17B793-2127-47EE-97F9-D6AEB3CFD039}" dt="2026-07-14T18:37:45.340" v="366" actId="26606"/>
          <ac:spMkLst>
            <pc:docMk/>
            <pc:sldMk cId="0" sldId="265"/>
            <ac:spMk id="25" creationId="{56E9B3E6-E277-4D68-BA48-9CB43FFBD6E2}"/>
          </ac:spMkLst>
        </pc:spChg>
        <pc:spChg chg="add del">
          <ac:chgData name="Deborah Ray" userId="269ad8fd-faf3-4c92-8a24-94573e2b0d83" providerId="ADAL" clId="{8F17B793-2127-47EE-97F9-D6AEB3CFD039}" dt="2026-07-14T18:37:45.340" v="366" actId="26606"/>
          <ac:spMkLst>
            <pc:docMk/>
            <pc:sldMk cId="0" sldId="265"/>
            <ac:spMk id="32" creationId="{D5B0017B-2ECA-49AF-B397-DC140825DF8D}"/>
          </ac:spMkLst>
        </pc:spChg>
        <pc:spChg chg="add">
          <ac:chgData name="Deborah Ray" userId="269ad8fd-faf3-4c92-8a24-94573e2b0d83" providerId="ADAL" clId="{8F17B793-2127-47EE-97F9-D6AEB3CFD039}" dt="2026-07-14T18:37:45.340" v="366" actId="26606"/>
          <ac:spMkLst>
            <pc:docMk/>
            <pc:sldMk cId="0" sldId="265"/>
            <ac:spMk id="39" creationId="{8D1AA55E-40D5-461B-A5A8-4AE8AAB71B08}"/>
          </ac:spMkLst>
        </pc:spChg>
        <pc:spChg chg="add">
          <ac:chgData name="Deborah Ray" userId="269ad8fd-faf3-4c92-8a24-94573e2b0d83" providerId="ADAL" clId="{8F17B793-2127-47EE-97F9-D6AEB3CFD039}" dt="2026-07-14T18:37:45.340" v="366" actId="26606"/>
          <ac:spMkLst>
            <pc:docMk/>
            <pc:sldMk cId="0" sldId="265"/>
            <ac:spMk id="43" creationId="{6CB927A4-E432-4310-9CD5-E89FF5063179}"/>
          </ac:spMkLst>
        </pc:spChg>
        <pc:spChg chg="add">
          <ac:chgData name="Deborah Ray" userId="269ad8fd-faf3-4c92-8a24-94573e2b0d83" providerId="ADAL" clId="{8F17B793-2127-47EE-97F9-D6AEB3CFD039}" dt="2026-07-14T18:37:45.340" v="366" actId="26606"/>
          <ac:spMkLst>
            <pc:docMk/>
            <pc:sldMk cId="0" sldId="265"/>
            <ac:spMk id="45" creationId="{E3020543-B24B-4EC4-8FFC-8DD88EEA91A8}"/>
          </ac:spMkLst>
        </pc:spChg>
        <pc:grpChg chg="add del">
          <ac:chgData name="Deborah Ray" userId="269ad8fd-faf3-4c92-8a24-94573e2b0d83" providerId="ADAL" clId="{8F17B793-2127-47EE-97F9-D6AEB3CFD039}" dt="2026-07-14T18:37:45.340" v="366" actId="26606"/>
          <ac:grpSpMkLst>
            <pc:docMk/>
            <pc:sldMk cId="0" sldId="265"/>
            <ac:grpSpMk id="27" creationId="{AE1C45F0-260A-458C-96ED-C1F6D2151219}"/>
          </ac:grpSpMkLst>
        </pc:grpChg>
        <pc:graphicFrameChg chg="add mod ord modGraphic">
          <ac:chgData name="Deborah Ray" userId="269ad8fd-faf3-4c92-8a24-94573e2b0d83" providerId="ADAL" clId="{8F17B793-2127-47EE-97F9-D6AEB3CFD039}" dt="2026-07-14T18:38:12.525" v="372" actId="14100"/>
          <ac:graphicFrameMkLst>
            <pc:docMk/>
            <pc:sldMk cId="0" sldId="265"/>
            <ac:graphicFrameMk id="5" creationId="{4DB4A06F-93CE-4832-E45C-2F9D3C2DFA02}"/>
          </ac:graphicFrameMkLst>
        </pc:graphicFrameChg>
        <pc:picChg chg="add mod">
          <ac:chgData name="Deborah Ray" userId="269ad8fd-faf3-4c92-8a24-94573e2b0d83" providerId="ADAL" clId="{8F17B793-2127-47EE-97F9-D6AEB3CFD039}" dt="2026-07-14T18:37:50.852" v="367" actId="14100"/>
          <ac:picMkLst>
            <pc:docMk/>
            <pc:sldMk cId="0" sldId="265"/>
            <ac:picMk id="6" creationId="{2340EF9A-A82B-270B-68FA-9DDBBA131E9E}"/>
          </ac:picMkLst>
        </pc:picChg>
        <pc:cxnChg chg="add del">
          <ac:chgData name="Deborah Ray" userId="269ad8fd-faf3-4c92-8a24-94573e2b0d83" providerId="ADAL" clId="{8F17B793-2127-47EE-97F9-D6AEB3CFD039}" dt="2026-07-14T18:37:45.340" v="366" actId="26606"/>
          <ac:cxnSpMkLst>
            <pc:docMk/>
            <pc:sldMk cId="0" sldId="265"/>
            <ac:cxnSpMk id="34" creationId="{6CF1BAF6-AD41-4082-B212-8A1F9A2E8779}"/>
          </ac:cxnSpMkLst>
        </pc:cxnChg>
      </pc:sldChg>
    </pc:docChg>
  </pc:docChgLst>
</pc:chgInfo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svg"/><Relationship Id="rId1" Type="http://schemas.openxmlformats.org/officeDocument/2006/relationships/image" Target="../media/image7.svg"/><Relationship Id="rId4" Type="http://schemas.openxmlformats.org/officeDocument/2006/relationships/image" Target="../media/image10.sv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svg"/><Relationship Id="rId1" Type="http://schemas.openxmlformats.org/officeDocument/2006/relationships/image" Target="../media/image9.svg"/><Relationship Id="rId4" Type="http://schemas.openxmlformats.org/officeDocument/2006/relationships/image" Target="../media/image13.sv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svg"/><Relationship Id="rId1" Type="http://schemas.openxmlformats.org/officeDocument/2006/relationships/image" Target="../media/image7.svg"/><Relationship Id="rId4" Type="http://schemas.openxmlformats.org/officeDocument/2006/relationships/image" Target="../media/image10.sv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svg"/><Relationship Id="rId1" Type="http://schemas.openxmlformats.org/officeDocument/2006/relationships/image" Target="../media/image9.svg"/><Relationship Id="rId4" Type="http://schemas.openxmlformats.org/officeDocument/2006/relationships/image" Target="../media/image13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18/5/colors/Iconchunking_colored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accent2">
        <a:alpha val="0"/>
      </a:schemeClr>
    </dgm:fillClrLst>
    <dgm:linClrLst meth="repeat">
      <a:schemeClr val="accent2">
        <a:alpha val="0"/>
      </a:schemeClr>
    </dgm:linClrLst>
    <dgm:effectClrLst/>
    <dgm:txLinClrLst/>
    <dgm:txFillClrLst meth="repeat">
      <a:schemeClr val="accent2"/>
      <a:schemeClr val="accent3"/>
      <a:schemeClr val="accent4"/>
      <a:schemeClr val="accent5"/>
      <a:schemeClr val="accent6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4B6B0F6-719F-41EB-B0BC-37CB90BF3CCD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394EFA9F-BE56-4FDB-A8D8-E0F41BE0308F}">
      <dgm:prSet/>
      <dgm:spPr/>
      <dgm:t>
        <a:bodyPr/>
        <a:lstStyle/>
        <a:p>
          <a:r>
            <a:rPr lang="en-US" b="1" dirty="0">
              <a:solidFill>
                <a:schemeClr val="tx1"/>
              </a:solidFill>
            </a:rPr>
            <a:t>Countywide prenatal-to-age 6 readiness network</a:t>
          </a:r>
        </a:p>
      </dgm:t>
    </dgm:pt>
    <dgm:pt modelId="{55843E8D-E24D-4788-990B-2FD96DFAA211}" type="parTrans" cxnId="{775F9C2C-3A41-4C9D-821C-CD21A50E325B}">
      <dgm:prSet/>
      <dgm:spPr/>
      <dgm:t>
        <a:bodyPr/>
        <a:lstStyle/>
        <a:p>
          <a:endParaRPr lang="en-US"/>
        </a:p>
      </dgm:t>
    </dgm:pt>
    <dgm:pt modelId="{4B2112AB-5C44-40E0-8243-67A2A8C86F29}" type="sibTrans" cxnId="{775F9C2C-3A41-4C9D-821C-CD21A50E325B}">
      <dgm:prSet/>
      <dgm:spPr/>
      <dgm:t>
        <a:bodyPr/>
        <a:lstStyle/>
        <a:p>
          <a:endParaRPr lang="en-US"/>
        </a:p>
      </dgm:t>
    </dgm:pt>
    <dgm:pt modelId="{6460DA9A-AA87-4691-A1C9-6DCB87E513B1}">
      <dgm:prSet/>
      <dgm:spPr/>
      <dgm:t>
        <a:bodyPr/>
        <a:lstStyle/>
        <a:p>
          <a:r>
            <a:rPr lang="en-US" b="1" dirty="0">
              <a:solidFill>
                <a:schemeClr val="tx1"/>
              </a:solidFill>
            </a:rPr>
            <a:t>Stage-based continuum: </a:t>
          </a:r>
        </a:p>
      </dgm:t>
    </dgm:pt>
    <dgm:pt modelId="{33906B09-9F17-423F-9FE8-6AE5D6909D02}" type="parTrans" cxnId="{8BE62A4D-5389-46BC-8653-3980D4C56247}">
      <dgm:prSet/>
      <dgm:spPr/>
      <dgm:t>
        <a:bodyPr/>
        <a:lstStyle/>
        <a:p>
          <a:endParaRPr lang="en-US"/>
        </a:p>
      </dgm:t>
    </dgm:pt>
    <dgm:pt modelId="{7066F4C0-C236-42EB-9BA7-2D91142329BB}" type="sibTrans" cxnId="{8BE62A4D-5389-46BC-8653-3980D4C56247}">
      <dgm:prSet/>
      <dgm:spPr/>
      <dgm:t>
        <a:bodyPr/>
        <a:lstStyle/>
        <a:p>
          <a:endParaRPr lang="en-US"/>
        </a:p>
      </dgm:t>
    </dgm:pt>
    <dgm:pt modelId="{6C87953E-85B7-46CD-8E8B-7BECC9AA7494}">
      <dgm:prSet/>
      <dgm:spPr/>
      <dgm:t>
        <a:bodyPr/>
        <a:lstStyle/>
        <a:p>
          <a:r>
            <a:rPr lang="en-US" dirty="0"/>
            <a:t>Prenatal </a:t>
          </a:r>
        </a:p>
      </dgm:t>
    </dgm:pt>
    <dgm:pt modelId="{837744A7-8AFF-4B1C-B813-06F73076DF48}" type="parTrans" cxnId="{4CE2208C-E5DF-4224-98D8-AC68A09DA255}">
      <dgm:prSet/>
      <dgm:spPr/>
      <dgm:t>
        <a:bodyPr/>
        <a:lstStyle/>
        <a:p>
          <a:endParaRPr lang="en-US"/>
        </a:p>
      </dgm:t>
    </dgm:pt>
    <dgm:pt modelId="{5A88A581-D586-4636-8FFF-EF643E3B23CC}" type="sibTrans" cxnId="{4CE2208C-E5DF-4224-98D8-AC68A09DA255}">
      <dgm:prSet/>
      <dgm:spPr/>
      <dgm:t>
        <a:bodyPr/>
        <a:lstStyle/>
        <a:p>
          <a:endParaRPr lang="en-US"/>
        </a:p>
      </dgm:t>
    </dgm:pt>
    <dgm:pt modelId="{8AA7DA7A-C65C-45A8-A5C0-4F13A65B952D}">
      <dgm:prSet/>
      <dgm:spPr/>
      <dgm:t>
        <a:bodyPr/>
        <a:lstStyle/>
        <a:p>
          <a:r>
            <a:rPr lang="en-US" b="1" dirty="0">
              <a:solidFill>
                <a:schemeClr val="tx1"/>
              </a:solidFill>
            </a:rPr>
            <a:t>Evidence-informed,</a:t>
          </a:r>
          <a:r>
            <a:rPr lang="en-US" b="1" dirty="0"/>
            <a:t> </a:t>
          </a:r>
          <a:r>
            <a:rPr lang="en-US" b="1" dirty="0">
              <a:solidFill>
                <a:schemeClr val="tx1"/>
              </a:solidFill>
            </a:rPr>
            <a:t>family-centered, data-driven</a:t>
          </a:r>
        </a:p>
      </dgm:t>
    </dgm:pt>
    <dgm:pt modelId="{CBE2B926-D54D-4867-9B8F-D7DD21625F3F}" type="parTrans" cxnId="{7D1A65E5-DF8A-481B-A063-0490ED368D24}">
      <dgm:prSet/>
      <dgm:spPr/>
      <dgm:t>
        <a:bodyPr/>
        <a:lstStyle/>
        <a:p>
          <a:endParaRPr lang="en-US"/>
        </a:p>
      </dgm:t>
    </dgm:pt>
    <dgm:pt modelId="{51E1DFFA-B20B-4549-B994-451AFA86B798}" type="sibTrans" cxnId="{7D1A65E5-DF8A-481B-A063-0490ED368D24}">
      <dgm:prSet/>
      <dgm:spPr/>
      <dgm:t>
        <a:bodyPr/>
        <a:lstStyle/>
        <a:p>
          <a:endParaRPr lang="en-US"/>
        </a:p>
      </dgm:t>
    </dgm:pt>
    <dgm:pt modelId="{FADF710C-0A3F-4067-AEE8-18AA25FB1C20}">
      <dgm:prSet/>
      <dgm:spPr/>
      <dgm:t>
        <a:bodyPr/>
        <a:lstStyle/>
        <a:p>
          <a:r>
            <a:rPr lang="en-US" b="1" dirty="0">
              <a:solidFill>
                <a:schemeClr val="tx1"/>
              </a:solidFill>
            </a:rPr>
            <a:t>Integrated through ECT network coordination</a:t>
          </a:r>
        </a:p>
      </dgm:t>
    </dgm:pt>
    <dgm:pt modelId="{5B982937-643E-4C47-B786-CBA626F00BB1}" type="parTrans" cxnId="{59A40C2C-9864-46E3-9B58-54256FC11087}">
      <dgm:prSet/>
      <dgm:spPr/>
      <dgm:t>
        <a:bodyPr/>
        <a:lstStyle/>
        <a:p>
          <a:endParaRPr lang="en-US"/>
        </a:p>
      </dgm:t>
    </dgm:pt>
    <dgm:pt modelId="{38F3CBE6-7C43-4DEE-9973-9C0FA1695FB0}" type="sibTrans" cxnId="{59A40C2C-9864-46E3-9B58-54256FC11087}">
      <dgm:prSet/>
      <dgm:spPr/>
      <dgm:t>
        <a:bodyPr/>
        <a:lstStyle/>
        <a:p>
          <a:endParaRPr lang="en-US"/>
        </a:p>
      </dgm:t>
    </dgm:pt>
    <dgm:pt modelId="{7B3AD49F-5593-46EA-91A1-951A2C8F980A}">
      <dgm:prSet/>
      <dgm:spPr/>
      <dgm:t>
        <a:bodyPr/>
        <a:lstStyle/>
        <a:p>
          <a:r>
            <a:rPr lang="en-US" dirty="0"/>
            <a:t>Infant </a:t>
          </a:r>
        </a:p>
      </dgm:t>
    </dgm:pt>
    <dgm:pt modelId="{C6001A32-50EE-4A8E-B062-1E7EC3E51633}" type="parTrans" cxnId="{8F4AA252-1815-4E9F-823B-D99C9EDCD6D3}">
      <dgm:prSet/>
      <dgm:spPr/>
      <dgm:t>
        <a:bodyPr/>
        <a:lstStyle/>
        <a:p>
          <a:endParaRPr lang="en-US"/>
        </a:p>
      </dgm:t>
    </dgm:pt>
    <dgm:pt modelId="{24F305A8-D824-4695-A6C3-D811317395DC}" type="sibTrans" cxnId="{8F4AA252-1815-4E9F-823B-D99C9EDCD6D3}">
      <dgm:prSet/>
      <dgm:spPr/>
      <dgm:t>
        <a:bodyPr/>
        <a:lstStyle/>
        <a:p>
          <a:endParaRPr lang="en-US"/>
        </a:p>
      </dgm:t>
    </dgm:pt>
    <dgm:pt modelId="{D38115DC-062F-4A76-9B1E-3D4ACC6B228C}">
      <dgm:prSet/>
      <dgm:spPr/>
      <dgm:t>
        <a:bodyPr/>
        <a:lstStyle/>
        <a:p>
          <a:r>
            <a:rPr lang="en-US" dirty="0"/>
            <a:t>Toddler </a:t>
          </a:r>
        </a:p>
      </dgm:t>
    </dgm:pt>
    <dgm:pt modelId="{D34B7E29-3591-4056-9770-F46FF6AA9D01}" type="parTrans" cxnId="{A99B7664-08AF-4186-A99B-FBA1F356F2E2}">
      <dgm:prSet/>
      <dgm:spPr/>
      <dgm:t>
        <a:bodyPr/>
        <a:lstStyle/>
        <a:p>
          <a:endParaRPr lang="en-US"/>
        </a:p>
      </dgm:t>
    </dgm:pt>
    <dgm:pt modelId="{92C86F9C-E818-4B89-BA30-7F9D5C965116}" type="sibTrans" cxnId="{A99B7664-08AF-4186-A99B-FBA1F356F2E2}">
      <dgm:prSet/>
      <dgm:spPr/>
      <dgm:t>
        <a:bodyPr/>
        <a:lstStyle/>
        <a:p>
          <a:endParaRPr lang="en-US"/>
        </a:p>
      </dgm:t>
    </dgm:pt>
    <dgm:pt modelId="{338BD002-CDED-404C-8888-D3B8B53C5102}">
      <dgm:prSet/>
      <dgm:spPr/>
      <dgm:t>
        <a:bodyPr/>
        <a:lstStyle/>
        <a:p>
          <a:r>
            <a:rPr lang="en-US" dirty="0"/>
            <a:t>Early Preschool </a:t>
          </a:r>
        </a:p>
      </dgm:t>
    </dgm:pt>
    <dgm:pt modelId="{147401A1-2F08-4FBA-A754-17EC48F937E7}" type="parTrans" cxnId="{1AAF8F9D-D619-463A-80CB-842962A57604}">
      <dgm:prSet/>
      <dgm:spPr/>
      <dgm:t>
        <a:bodyPr/>
        <a:lstStyle/>
        <a:p>
          <a:endParaRPr lang="en-US"/>
        </a:p>
      </dgm:t>
    </dgm:pt>
    <dgm:pt modelId="{0730CE91-F73F-46D1-94C3-2615A6F425D5}" type="sibTrans" cxnId="{1AAF8F9D-D619-463A-80CB-842962A57604}">
      <dgm:prSet/>
      <dgm:spPr/>
      <dgm:t>
        <a:bodyPr/>
        <a:lstStyle/>
        <a:p>
          <a:endParaRPr lang="en-US"/>
        </a:p>
      </dgm:t>
    </dgm:pt>
    <dgm:pt modelId="{A30364F3-D8E1-425D-BEB0-24072C861F4E}">
      <dgm:prSet/>
      <dgm:spPr/>
      <dgm:t>
        <a:bodyPr/>
        <a:lstStyle/>
        <a:p>
          <a:r>
            <a:rPr lang="en-US" dirty="0"/>
            <a:t>Preschool </a:t>
          </a:r>
        </a:p>
      </dgm:t>
    </dgm:pt>
    <dgm:pt modelId="{F48C6106-A815-4429-A848-5355CEFF0BE9}" type="parTrans" cxnId="{73CE6778-88BA-40F3-81CA-A5230CCE1345}">
      <dgm:prSet/>
      <dgm:spPr/>
      <dgm:t>
        <a:bodyPr/>
        <a:lstStyle/>
        <a:p>
          <a:endParaRPr lang="en-US"/>
        </a:p>
      </dgm:t>
    </dgm:pt>
    <dgm:pt modelId="{8642CFE5-7AE6-4BF4-8E8C-041E924F367F}" type="sibTrans" cxnId="{73CE6778-88BA-40F3-81CA-A5230CCE1345}">
      <dgm:prSet/>
      <dgm:spPr/>
      <dgm:t>
        <a:bodyPr/>
        <a:lstStyle/>
        <a:p>
          <a:endParaRPr lang="en-US"/>
        </a:p>
      </dgm:t>
    </dgm:pt>
    <dgm:pt modelId="{4F92158B-CD44-440F-96FC-6315812CF803}">
      <dgm:prSet/>
      <dgm:spPr/>
      <dgm:t>
        <a:bodyPr/>
        <a:lstStyle/>
        <a:p>
          <a:r>
            <a:rPr lang="en-US" dirty="0"/>
            <a:t>Pre-K </a:t>
          </a:r>
        </a:p>
      </dgm:t>
    </dgm:pt>
    <dgm:pt modelId="{3BC6B2AC-4868-4B16-A1EC-8D617B8E3D31}" type="parTrans" cxnId="{CAE869F6-5209-4E56-87B2-79095B431EA0}">
      <dgm:prSet/>
      <dgm:spPr/>
      <dgm:t>
        <a:bodyPr/>
        <a:lstStyle/>
        <a:p>
          <a:endParaRPr lang="en-US"/>
        </a:p>
      </dgm:t>
    </dgm:pt>
    <dgm:pt modelId="{88C557F2-1D53-48A4-A47B-B97429F86846}" type="sibTrans" cxnId="{CAE869F6-5209-4E56-87B2-79095B431EA0}">
      <dgm:prSet/>
      <dgm:spPr/>
      <dgm:t>
        <a:bodyPr/>
        <a:lstStyle/>
        <a:p>
          <a:endParaRPr lang="en-US"/>
        </a:p>
      </dgm:t>
    </dgm:pt>
    <dgm:pt modelId="{259685B1-3D5C-45A9-BDCD-B3691F6DA5E1}">
      <dgm:prSet/>
      <dgm:spPr/>
      <dgm:t>
        <a:bodyPr/>
        <a:lstStyle/>
        <a:p>
          <a:r>
            <a:rPr lang="en-US" dirty="0"/>
            <a:t>Kindergarten Entry</a:t>
          </a:r>
        </a:p>
      </dgm:t>
    </dgm:pt>
    <dgm:pt modelId="{C34788BC-D5BD-4C3F-A2E0-4854CD67F1F1}" type="parTrans" cxnId="{26F4DA52-8547-4896-B547-0D35D0083038}">
      <dgm:prSet/>
      <dgm:spPr/>
      <dgm:t>
        <a:bodyPr/>
        <a:lstStyle/>
        <a:p>
          <a:endParaRPr lang="en-US"/>
        </a:p>
      </dgm:t>
    </dgm:pt>
    <dgm:pt modelId="{5F4D1935-38E3-47DE-9230-4749201D6A67}" type="sibTrans" cxnId="{26F4DA52-8547-4896-B547-0D35D0083038}">
      <dgm:prSet/>
      <dgm:spPr/>
      <dgm:t>
        <a:bodyPr/>
        <a:lstStyle/>
        <a:p>
          <a:endParaRPr lang="en-US"/>
        </a:p>
      </dgm:t>
    </dgm:pt>
    <dgm:pt modelId="{C2AE479E-DA75-40AC-92D0-490277026F84}" type="pres">
      <dgm:prSet presAssocID="{C4B6B0F6-719F-41EB-B0BC-37CB90BF3CCD}" presName="linear" presStyleCnt="0">
        <dgm:presLayoutVars>
          <dgm:animLvl val="lvl"/>
          <dgm:resizeHandles val="exact"/>
        </dgm:presLayoutVars>
      </dgm:prSet>
      <dgm:spPr/>
    </dgm:pt>
    <dgm:pt modelId="{7BBFDA50-3617-4047-927A-3B0ECB6D4E1B}" type="pres">
      <dgm:prSet presAssocID="{394EFA9F-BE56-4FDB-A8D8-E0F41BE0308F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A8EF2464-56DD-4AA7-9244-61FFB56A7814}" type="pres">
      <dgm:prSet presAssocID="{4B2112AB-5C44-40E0-8243-67A2A8C86F29}" presName="spacer" presStyleCnt="0"/>
      <dgm:spPr/>
    </dgm:pt>
    <dgm:pt modelId="{D9A71392-7193-42C8-839B-4F5CDCA8761B}" type="pres">
      <dgm:prSet presAssocID="{6460DA9A-AA87-4691-A1C9-6DCB87E513B1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361E2823-038D-4E6D-8F3A-D64EA53F6E24}" type="pres">
      <dgm:prSet presAssocID="{6460DA9A-AA87-4691-A1C9-6DCB87E513B1}" presName="childText" presStyleLbl="revTx" presStyleIdx="0" presStyleCnt="1">
        <dgm:presLayoutVars>
          <dgm:bulletEnabled val="1"/>
        </dgm:presLayoutVars>
      </dgm:prSet>
      <dgm:spPr/>
    </dgm:pt>
    <dgm:pt modelId="{D5B5AF5D-E745-4D98-B7E3-350879B7A23D}" type="pres">
      <dgm:prSet presAssocID="{8AA7DA7A-C65C-45A8-A5C0-4F13A65B952D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69F11774-8D44-48EF-AC1B-F106D22C0EF9}" type="pres">
      <dgm:prSet presAssocID="{51E1DFFA-B20B-4549-B994-451AFA86B798}" presName="spacer" presStyleCnt="0"/>
      <dgm:spPr/>
    </dgm:pt>
    <dgm:pt modelId="{75D41699-A524-4A84-AD01-7BB57F089EF6}" type="pres">
      <dgm:prSet presAssocID="{FADF710C-0A3F-4067-AEE8-18AA25FB1C20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6E2E6A1D-7CA1-4A8F-98A5-8CABB43471EA}" type="presOf" srcId="{C4B6B0F6-719F-41EB-B0BC-37CB90BF3CCD}" destId="{C2AE479E-DA75-40AC-92D0-490277026F84}" srcOrd="0" destOrd="0" presId="urn:microsoft.com/office/officeart/2005/8/layout/vList2"/>
    <dgm:cxn modelId="{59A40C2C-9864-46E3-9B58-54256FC11087}" srcId="{C4B6B0F6-719F-41EB-B0BC-37CB90BF3CCD}" destId="{FADF710C-0A3F-4067-AEE8-18AA25FB1C20}" srcOrd="3" destOrd="0" parTransId="{5B982937-643E-4C47-B786-CBA626F00BB1}" sibTransId="{38F3CBE6-7C43-4DEE-9973-9C0FA1695FB0}"/>
    <dgm:cxn modelId="{775F9C2C-3A41-4C9D-821C-CD21A50E325B}" srcId="{C4B6B0F6-719F-41EB-B0BC-37CB90BF3CCD}" destId="{394EFA9F-BE56-4FDB-A8D8-E0F41BE0308F}" srcOrd="0" destOrd="0" parTransId="{55843E8D-E24D-4788-990B-2FD96DFAA211}" sibTransId="{4B2112AB-5C44-40E0-8243-67A2A8C86F29}"/>
    <dgm:cxn modelId="{A99B7664-08AF-4186-A99B-FBA1F356F2E2}" srcId="{6460DA9A-AA87-4691-A1C9-6DCB87E513B1}" destId="{D38115DC-062F-4A76-9B1E-3D4ACC6B228C}" srcOrd="2" destOrd="0" parTransId="{D34B7E29-3591-4056-9770-F46FF6AA9D01}" sibTransId="{92C86F9C-E818-4B89-BA30-7F9D5C965116}"/>
    <dgm:cxn modelId="{026E3E69-FBAF-4F33-8007-DBF5644E9C39}" type="presOf" srcId="{6460DA9A-AA87-4691-A1C9-6DCB87E513B1}" destId="{D9A71392-7193-42C8-839B-4F5CDCA8761B}" srcOrd="0" destOrd="0" presId="urn:microsoft.com/office/officeart/2005/8/layout/vList2"/>
    <dgm:cxn modelId="{DB33AC69-71FF-41A6-84DA-D97DF7125344}" type="presOf" srcId="{8AA7DA7A-C65C-45A8-A5C0-4F13A65B952D}" destId="{D5B5AF5D-E745-4D98-B7E3-350879B7A23D}" srcOrd="0" destOrd="0" presId="urn:microsoft.com/office/officeart/2005/8/layout/vList2"/>
    <dgm:cxn modelId="{8BE62A4D-5389-46BC-8653-3980D4C56247}" srcId="{C4B6B0F6-719F-41EB-B0BC-37CB90BF3CCD}" destId="{6460DA9A-AA87-4691-A1C9-6DCB87E513B1}" srcOrd="1" destOrd="0" parTransId="{33906B09-9F17-423F-9FE8-6AE5D6909D02}" sibTransId="{7066F4C0-C236-42EB-9BA7-2D91142329BB}"/>
    <dgm:cxn modelId="{8F4AA252-1815-4E9F-823B-D99C9EDCD6D3}" srcId="{6460DA9A-AA87-4691-A1C9-6DCB87E513B1}" destId="{7B3AD49F-5593-46EA-91A1-951A2C8F980A}" srcOrd="1" destOrd="0" parTransId="{C6001A32-50EE-4A8E-B062-1E7EC3E51633}" sibTransId="{24F305A8-D824-4695-A6C3-D811317395DC}"/>
    <dgm:cxn modelId="{26F4DA52-8547-4896-B547-0D35D0083038}" srcId="{6460DA9A-AA87-4691-A1C9-6DCB87E513B1}" destId="{259685B1-3D5C-45A9-BDCD-B3691F6DA5E1}" srcOrd="6" destOrd="0" parTransId="{C34788BC-D5BD-4C3F-A2E0-4854CD67F1F1}" sibTransId="{5F4D1935-38E3-47DE-9230-4749201D6A67}"/>
    <dgm:cxn modelId="{73CE6778-88BA-40F3-81CA-A5230CCE1345}" srcId="{6460DA9A-AA87-4691-A1C9-6DCB87E513B1}" destId="{A30364F3-D8E1-425D-BEB0-24072C861F4E}" srcOrd="4" destOrd="0" parTransId="{F48C6106-A815-4429-A848-5355CEFF0BE9}" sibTransId="{8642CFE5-7AE6-4BF4-8E8C-041E924F367F}"/>
    <dgm:cxn modelId="{AA28D279-91BA-49AE-856F-738A2A4602C3}" type="presOf" srcId="{4F92158B-CD44-440F-96FC-6315812CF803}" destId="{361E2823-038D-4E6D-8F3A-D64EA53F6E24}" srcOrd="0" destOrd="5" presId="urn:microsoft.com/office/officeart/2005/8/layout/vList2"/>
    <dgm:cxn modelId="{DB6A4E81-FBBC-489B-9190-0FD4C9EC1DA4}" type="presOf" srcId="{D38115DC-062F-4A76-9B1E-3D4ACC6B228C}" destId="{361E2823-038D-4E6D-8F3A-D64EA53F6E24}" srcOrd="0" destOrd="2" presId="urn:microsoft.com/office/officeart/2005/8/layout/vList2"/>
    <dgm:cxn modelId="{DDA21682-3378-4158-AE02-212D0956712B}" type="presOf" srcId="{FADF710C-0A3F-4067-AEE8-18AA25FB1C20}" destId="{75D41699-A524-4A84-AD01-7BB57F089EF6}" srcOrd="0" destOrd="0" presId="urn:microsoft.com/office/officeart/2005/8/layout/vList2"/>
    <dgm:cxn modelId="{4CE2208C-E5DF-4224-98D8-AC68A09DA255}" srcId="{6460DA9A-AA87-4691-A1C9-6DCB87E513B1}" destId="{6C87953E-85B7-46CD-8E8B-7BECC9AA7494}" srcOrd="0" destOrd="0" parTransId="{837744A7-8AFF-4B1C-B813-06F73076DF48}" sibTransId="{5A88A581-D586-4636-8FFF-EF643E3B23CC}"/>
    <dgm:cxn modelId="{1AAF8F9D-D619-463A-80CB-842962A57604}" srcId="{6460DA9A-AA87-4691-A1C9-6DCB87E513B1}" destId="{338BD002-CDED-404C-8888-D3B8B53C5102}" srcOrd="3" destOrd="0" parTransId="{147401A1-2F08-4FBA-A754-17EC48F937E7}" sibTransId="{0730CE91-F73F-46D1-94C3-2615A6F425D5}"/>
    <dgm:cxn modelId="{79BB97C9-29D5-4558-9061-FB4AA2D05264}" type="presOf" srcId="{338BD002-CDED-404C-8888-D3B8B53C5102}" destId="{361E2823-038D-4E6D-8F3A-D64EA53F6E24}" srcOrd="0" destOrd="3" presId="urn:microsoft.com/office/officeart/2005/8/layout/vList2"/>
    <dgm:cxn modelId="{5191B1D1-129A-4A09-9A2A-A7C894E2DB98}" type="presOf" srcId="{7B3AD49F-5593-46EA-91A1-951A2C8F980A}" destId="{361E2823-038D-4E6D-8F3A-D64EA53F6E24}" srcOrd="0" destOrd="1" presId="urn:microsoft.com/office/officeart/2005/8/layout/vList2"/>
    <dgm:cxn modelId="{7D1A65E5-DF8A-481B-A063-0490ED368D24}" srcId="{C4B6B0F6-719F-41EB-B0BC-37CB90BF3CCD}" destId="{8AA7DA7A-C65C-45A8-A5C0-4F13A65B952D}" srcOrd="2" destOrd="0" parTransId="{CBE2B926-D54D-4867-9B8F-D7DD21625F3F}" sibTransId="{51E1DFFA-B20B-4549-B994-451AFA86B798}"/>
    <dgm:cxn modelId="{FBBB3FE6-E525-47BC-968A-3509D083A2FD}" type="presOf" srcId="{394EFA9F-BE56-4FDB-A8D8-E0F41BE0308F}" destId="{7BBFDA50-3617-4047-927A-3B0ECB6D4E1B}" srcOrd="0" destOrd="0" presId="urn:microsoft.com/office/officeart/2005/8/layout/vList2"/>
    <dgm:cxn modelId="{1E10E4F1-C334-48C5-991F-206A7543CF11}" type="presOf" srcId="{259685B1-3D5C-45A9-BDCD-B3691F6DA5E1}" destId="{361E2823-038D-4E6D-8F3A-D64EA53F6E24}" srcOrd="0" destOrd="6" presId="urn:microsoft.com/office/officeart/2005/8/layout/vList2"/>
    <dgm:cxn modelId="{CAE869F6-5209-4E56-87B2-79095B431EA0}" srcId="{6460DA9A-AA87-4691-A1C9-6DCB87E513B1}" destId="{4F92158B-CD44-440F-96FC-6315812CF803}" srcOrd="5" destOrd="0" parTransId="{3BC6B2AC-4868-4B16-A1EC-8D617B8E3D31}" sibTransId="{88C557F2-1D53-48A4-A47B-B97429F86846}"/>
    <dgm:cxn modelId="{2BA2F2FA-56A5-4A0D-A8D4-5EC39ED8E272}" type="presOf" srcId="{A30364F3-D8E1-425D-BEB0-24072C861F4E}" destId="{361E2823-038D-4E6D-8F3A-D64EA53F6E24}" srcOrd="0" destOrd="4" presId="urn:microsoft.com/office/officeart/2005/8/layout/vList2"/>
    <dgm:cxn modelId="{692A06FE-0D52-4B5E-9EE5-24443B3FA05C}" type="presOf" srcId="{6C87953E-85B7-46CD-8E8B-7BECC9AA7494}" destId="{361E2823-038D-4E6D-8F3A-D64EA53F6E24}" srcOrd="0" destOrd="0" presId="urn:microsoft.com/office/officeart/2005/8/layout/vList2"/>
    <dgm:cxn modelId="{D1794ED4-69DB-485B-81AC-D21D786FEE7B}" type="presParOf" srcId="{C2AE479E-DA75-40AC-92D0-490277026F84}" destId="{7BBFDA50-3617-4047-927A-3B0ECB6D4E1B}" srcOrd="0" destOrd="0" presId="urn:microsoft.com/office/officeart/2005/8/layout/vList2"/>
    <dgm:cxn modelId="{D046BA6B-9FB1-4B3A-9D2C-3B60F93C5349}" type="presParOf" srcId="{C2AE479E-DA75-40AC-92D0-490277026F84}" destId="{A8EF2464-56DD-4AA7-9244-61FFB56A7814}" srcOrd="1" destOrd="0" presId="urn:microsoft.com/office/officeart/2005/8/layout/vList2"/>
    <dgm:cxn modelId="{21CCA87E-593D-4CD0-AA85-BD9E84F915FD}" type="presParOf" srcId="{C2AE479E-DA75-40AC-92D0-490277026F84}" destId="{D9A71392-7193-42C8-839B-4F5CDCA8761B}" srcOrd="2" destOrd="0" presId="urn:microsoft.com/office/officeart/2005/8/layout/vList2"/>
    <dgm:cxn modelId="{61D05033-6B04-40B7-944C-0D15FC673C70}" type="presParOf" srcId="{C2AE479E-DA75-40AC-92D0-490277026F84}" destId="{361E2823-038D-4E6D-8F3A-D64EA53F6E24}" srcOrd="3" destOrd="0" presId="urn:microsoft.com/office/officeart/2005/8/layout/vList2"/>
    <dgm:cxn modelId="{DED66B99-096B-4CDD-9D23-9492CF7307E1}" type="presParOf" srcId="{C2AE479E-DA75-40AC-92D0-490277026F84}" destId="{D5B5AF5D-E745-4D98-B7E3-350879B7A23D}" srcOrd="4" destOrd="0" presId="urn:microsoft.com/office/officeart/2005/8/layout/vList2"/>
    <dgm:cxn modelId="{28890654-DF5E-43A9-B5D5-E607E9F10455}" type="presParOf" srcId="{C2AE479E-DA75-40AC-92D0-490277026F84}" destId="{69F11774-8D44-48EF-AC1B-F106D22C0EF9}" srcOrd="5" destOrd="0" presId="urn:microsoft.com/office/officeart/2005/8/layout/vList2"/>
    <dgm:cxn modelId="{9B4DBEE3-159B-4E2A-88D1-6677CE372E5F}" type="presParOf" srcId="{C2AE479E-DA75-40AC-92D0-490277026F84}" destId="{75D41699-A524-4A84-AD01-7BB57F089EF6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EF4814F-13BA-4879-ADF0-055906EE5BF8}" type="doc">
      <dgm:prSet loTypeId="urn:microsoft.com/office/officeart/2005/8/layout/default" loCatId="list" qsTypeId="urn:microsoft.com/office/officeart/2005/8/quickstyle/simple2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1FE9BB12-5776-4B26-996A-8B60B51A6A48}">
      <dgm:prSet/>
      <dgm:spPr/>
      <dgm:t>
        <a:bodyPr/>
        <a:lstStyle/>
        <a:p>
          <a:r>
            <a:rPr lang="en-US" b="1" dirty="0">
              <a:solidFill>
                <a:schemeClr val="tx1"/>
              </a:solidFill>
            </a:rPr>
            <a:t>Health &amp; developmental screenings</a:t>
          </a:r>
        </a:p>
      </dgm:t>
    </dgm:pt>
    <dgm:pt modelId="{88E96107-AF4A-4A64-AB7C-523CA7620B9C}" type="parTrans" cxnId="{44E3FAFE-354F-4B11-BCC3-29E5F0C708CC}">
      <dgm:prSet/>
      <dgm:spPr/>
      <dgm:t>
        <a:bodyPr/>
        <a:lstStyle/>
        <a:p>
          <a:endParaRPr lang="en-US"/>
        </a:p>
      </dgm:t>
    </dgm:pt>
    <dgm:pt modelId="{8A1B3851-2D4E-47CA-B991-1798350FB851}" type="sibTrans" cxnId="{44E3FAFE-354F-4B11-BCC3-29E5F0C708CC}">
      <dgm:prSet/>
      <dgm:spPr/>
      <dgm:t>
        <a:bodyPr/>
        <a:lstStyle/>
        <a:p>
          <a:endParaRPr lang="en-US"/>
        </a:p>
      </dgm:t>
    </dgm:pt>
    <dgm:pt modelId="{065C42E6-731D-43EC-AE8C-990E7AA67B48}">
      <dgm:prSet/>
      <dgm:spPr/>
      <dgm:t>
        <a:bodyPr/>
        <a:lstStyle/>
        <a:p>
          <a:r>
            <a:rPr lang="en-US" b="1" dirty="0">
              <a:solidFill>
                <a:schemeClr val="tx1"/>
              </a:solidFill>
            </a:rPr>
            <a:t>Early literacy and school readiness</a:t>
          </a:r>
        </a:p>
      </dgm:t>
    </dgm:pt>
    <dgm:pt modelId="{B0882AED-EBC8-46F2-AD2B-0F0FF30376C6}" type="parTrans" cxnId="{545F7A69-9D47-4F2C-AFD1-F9CD0A4AD566}">
      <dgm:prSet/>
      <dgm:spPr/>
      <dgm:t>
        <a:bodyPr/>
        <a:lstStyle/>
        <a:p>
          <a:endParaRPr lang="en-US"/>
        </a:p>
      </dgm:t>
    </dgm:pt>
    <dgm:pt modelId="{EA9C1C21-321A-4D08-94B3-735C2D2CDD61}" type="sibTrans" cxnId="{545F7A69-9D47-4F2C-AFD1-F9CD0A4AD566}">
      <dgm:prSet/>
      <dgm:spPr/>
      <dgm:t>
        <a:bodyPr/>
        <a:lstStyle/>
        <a:p>
          <a:endParaRPr lang="en-US"/>
        </a:p>
      </dgm:t>
    </dgm:pt>
    <dgm:pt modelId="{02547E34-1650-4955-88D1-F2D4C9BD972C}">
      <dgm:prSet/>
      <dgm:spPr/>
      <dgm:t>
        <a:bodyPr/>
        <a:lstStyle/>
        <a:p>
          <a:r>
            <a:rPr lang="en-US" b="1" dirty="0">
              <a:solidFill>
                <a:schemeClr val="tx1"/>
              </a:solidFill>
            </a:rPr>
            <a:t>Social-emotional learning</a:t>
          </a:r>
        </a:p>
      </dgm:t>
    </dgm:pt>
    <dgm:pt modelId="{E6107351-C315-4F92-8590-48E6BEC93850}" type="parTrans" cxnId="{5A2C8BDC-64A2-494A-9D9D-9F836DD22DFA}">
      <dgm:prSet/>
      <dgm:spPr/>
      <dgm:t>
        <a:bodyPr/>
        <a:lstStyle/>
        <a:p>
          <a:endParaRPr lang="en-US"/>
        </a:p>
      </dgm:t>
    </dgm:pt>
    <dgm:pt modelId="{ADFE6B8E-475B-4DF7-8E4A-A7E380B35246}" type="sibTrans" cxnId="{5A2C8BDC-64A2-494A-9D9D-9F836DD22DFA}">
      <dgm:prSet/>
      <dgm:spPr/>
      <dgm:t>
        <a:bodyPr/>
        <a:lstStyle/>
        <a:p>
          <a:endParaRPr lang="en-US"/>
        </a:p>
      </dgm:t>
    </dgm:pt>
    <dgm:pt modelId="{355D0440-B696-4A4A-A5C3-43F9335892E3}">
      <dgm:prSet/>
      <dgm:spPr/>
      <dgm:t>
        <a:bodyPr/>
        <a:lstStyle/>
        <a:p>
          <a:r>
            <a:rPr lang="en-US" b="1" dirty="0">
              <a:solidFill>
                <a:schemeClr val="tx1"/>
              </a:solidFill>
            </a:rPr>
            <a:t>Parent education &amp; family engagement</a:t>
          </a:r>
        </a:p>
      </dgm:t>
    </dgm:pt>
    <dgm:pt modelId="{E0261928-7A6A-4541-A04A-41F1C296BD8D}" type="parTrans" cxnId="{F64038F3-1055-4AF0-9A27-57FF0C6CDB01}">
      <dgm:prSet/>
      <dgm:spPr/>
      <dgm:t>
        <a:bodyPr/>
        <a:lstStyle/>
        <a:p>
          <a:endParaRPr lang="en-US"/>
        </a:p>
      </dgm:t>
    </dgm:pt>
    <dgm:pt modelId="{8730618A-C72B-4415-B524-8329DF7B6E87}" type="sibTrans" cxnId="{F64038F3-1055-4AF0-9A27-57FF0C6CDB01}">
      <dgm:prSet/>
      <dgm:spPr/>
      <dgm:t>
        <a:bodyPr/>
        <a:lstStyle/>
        <a:p>
          <a:endParaRPr lang="en-US"/>
        </a:p>
      </dgm:t>
    </dgm:pt>
    <dgm:pt modelId="{ECADE326-CBD4-49DB-9401-526ED782EF3A}">
      <dgm:prSet/>
      <dgm:spPr/>
      <dgm:t>
        <a:bodyPr/>
        <a:lstStyle/>
        <a:p>
          <a:r>
            <a:rPr lang="en-US" b="1" dirty="0">
              <a:solidFill>
                <a:schemeClr val="tx1"/>
              </a:solidFill>
            </a:rPr>
            <a:t>Community partnerships and referrals</a:t>
          </a:r>
        </a:p>
      </dgm:t>
    </dgm:pt>
    <dgm:pt modelId="{EAD4CD6A-7A8C-415A-8AF9-8E55E43999A7}" type="parTrans" cxnId="{5F16DF05-EBBE-4B89-968C-6E273009B145}">
      <dgm:prSet/>
      <dgm:spPr/>
      <dgm:t>
        <a:bodyPr/>
        <a:lstStyle/>
        <a:p>
          <a:endParaRPr lang="en-US"/>
        </a:p>
      </dgm:t>
    </dgm:pt>
    <dgm:pt modelId="{C61D5C55-9721-4F60-AC77-C9F75844ACA4}" type="sibTrans" cxnId="{5F16DF05-EBBE-4B89-968C-6E273009B145}">
      <dgm:prSet/>
      <dgm:spPr/>
      <dgm:t>
        <a:bodyPr/>
        <a:lstStyle/>
        <a:p>
          <a:endParaRPr lang="en-US"/>
        </a:p>
      </dgm:t>
    </dgm:pt>
    <dgm:pt modelId="{6193FE38-BC40-49FC-ABB0-713DD3E82E84}">
      <dgm:prSet/>
      <dgm:spPr/>
      <dgm:t>
        <a:bodyPr/>
        <a:lstStyle/>
        <a:p>
          <a:r>
            <a:rPr lang="en-US" b="1" dirty="0">
              <a:solidFill>
                <a:schemeClr val="tx1"/>
              </a:solidFill>
            </a:rPr>
            <a:t>Quarterly outcomes reporting</a:t>
          </a:r>
        </a:p>
      </dgm:t>
    </dgm:pt>
    <dgm:pt modelId="{AD474E20-2A4D-41F5-A9F3-D896C13C52F9}" type="parTrans" cxnId="{E6A679D9-1E06-4A89-B436-9680380D2BA6}">
      <dgm:prSet/>
      <dgm:spPr/>
      <dgm:t>
        <a:bodyPr/>
        <a:lstStyle/>
        <a:p>
          <a:endParaRPr lang="en-US"/>
        </a:p>
      </dgm:t>
    </dgm:pt>
    <dgm:pt modelId="{0969B665-850A-47C8-8AE3-9801B8A31888}" type="sibTrans" cxnId="{E6A679D9-1E06-4A89-B436-9680380D2BA6}">
      <dgm:prSet/>
      <dgm:spPr/>
      <dgm:t>
        <a:bodyPr/>
        <a:lstStyle/>
        <a:p>
          <a:endParaRPr lang="en-US"/>
        </a:p>
      </dgm:t>
    </dgm:pt>
    <dgm:pt modelId="{7C8FF1C6-EF77-4FC1-B693-6BF773998E55}" type="pres">
      <dgm:prSet presAssocID="{6EF4814F-13BA-4879-ADF0-055906EE5BF8}" presName="diagram" presStyleCnt="0">
        <dgm:presLayoutVars>
          <dgm:dir/>
          <dgm:resizeHandles val="exact"/>
        </dgm:presLayoutVars>
      </dgm:prSet>
      <dgm:spPr/>
    </dgm:pt>
    <dgm:pt modelId="{CBD6B1DC-8A39-42B5-9EA3-875DBA59D2D5}" type="pres">
      <dgm:prSet presAssocID="{1FE9BB12-5776-4B26-996A-8B60B51A6A48}" presName="node" presStyleLbl="node1" presStyleIdx="0" presStyleCnt="6">
        <dgm:presLayoutVars>
          <dgm:bulletEnabled val="1"/>
        </dgm:presLayoutVars>
      </dgm:prSet>
      <dgm:spPr/>
    </dgm:pt>
    <dgm:pt modelId="{37A6A532-884E-4EF8-86F6-3CED0DCB7099}" type="pres">
      <dgm:prSet presAssocID="{8A1B3851-2D4E-47CA-B991-1798350FB851}" presName="sibTrans" presStyleCnt="0"/>
      <dgm:spPr/>
    </dgm:pt>
    <dgm:pt modelId="{508F033F-8940-45BD-8135-0DB2884B373E}" type="pres">
      <dgm:prSet presAssocID="{065C42E6-731D-43EC-AE8C-990E7AA67B48}" presName="node" presStyleLbl="node1" presStyleIdx="1" presStyleCnt="6">
        <dgm:presLayoutVars>
          <dgm:bulletEnabled val="1"/>
        </dgm:presLayoutVars>
      </dgm:prSet>
      <dgm:spPr/>
    </dgm:pt>
    <dgm:pt modelId="{38AAFA5D-0A5E-43D6-87FA-C5B3BEABE70B}" type="pres">
      <dgm:prSet presAssocID="{EA9C1C21-321A-4D08-94B3-735C2D2CDD61}" presName="sibTrans" presStyleCnt="0"/>
      <dgm:spPr/>
    </dgm:pt>
    <dgm:pt modelId="{8B8FCF5C-CF72-49F7-8C9D-A537B0ECF05B}" type="pres">
      <dgm:prSet presAssocID="{02547E34-1650-4955-88D1-F2D4C9BD972C}" presName="node" presStyleLbl="node1" presStyleIdx="2" presStyleCnt="6">
        <dgm:presLayoutVars>
          <dgm:bulletEnabled val="1"/>
        </dgm:presLayoutVars>
      </dgm:prSet>
      <dgm:spPr/>
    </dgm:pt>
    <dgm:pt modelId="{C087D29E-9378-4E6D-BEA1-A4B6D89D2207}" type="pres">
      <dgm:prSet presAssocID="{ADFE6B8E-475B-4DF7-8E4A-A7E380B35246}" presName="sibTrans" presStyleCnt="0"/>
      <dgm:spPr/>
    </dgm:pt>
    <dgm:pt modelId="{2487092E-C331-4659-84FF-746DC39AF581}" type="pres">
      <dgm:prSet presAssocID="{355D0440-B696-4A4A-A5C3-43F9335892E3}" presName="node" presStyleLbl="node1" presStyleIdx="3" presStyleCnt="6">
        <dgm:presLayoutVars>
          <dgm:bulletEnabled val="1"/>
        </dgm:presLayoutVars>
      </dgm:prSet>
      <dgm:spPr/>
    </dgm:pt>
    <dgm:pt modelId="{8687D773-FA92-485B-9351-006DE469360B}" type="pres">
      <dgm:prSet presAssocID="{8730618A-C72B-4415-B524-8329DF7B6E87}" presName="sibTrans" presStyleCnt="0"/>
      <dgm:spPr/>
    </dgm:pt>
    <dgm:pt modelId="{C131ECB5-3F31-49B2-B078-E74270023722}" type="pres">
      <dgm:prSet presAssocID="{ECADE326-CBD4-49DB-9401-526ED782EF3A}" presName="node" presStyleLbl="node1" presStyleIdx="4" presStyleCnt="6">
        <dgm:presLayoutVars>
          <dgm:bulletEnabled val="1"/>
        </dgm:presLayoutVars>
      </dgm:prSet>
      <dgm:spPr/>
    </dgm:pt>
    <dgm:pt modelId="{3962005F-424B-4897-95DB-9C11290E05CA}" type="pres">
      <dgm:prSet presAssocID="{C61D5C55-9721-4F60-AC77-C9F75844ACA4}" presName="sibTrans" presStyleCnt="0"/>
      <dgm:spPr/>
    </dgm:pt>
    <dgm:pt modelId="{226973BD-65D0-42AF-BF19-171ADF437609}" type="pres">
      <dgm:prSet presAssocID="{6193FE38-BC40-49FC-ABB0-713DD3E82E84}" presName="node" presStyleLbl="node1" presStyleIdx="5" presStyleCnt="6">
        <dgm:presLayoutVars>
          <dgm:bulletEnabled val="1"/>
        </dgm:presLayoutVars>
      </dgm:prSet>
      <dgm:spPr/>
    </dgm:pt>
  </dgm:ptLst>
  <dgm:cxnLst>
    <dgm:cxn modelId="{5F16DF05-EBBE-4B89-968C-6E273009B145}" srcId="{6EF4814F-13BA-4879-ADF0-055906EE5BF8}" destId="{ECADE326-CBD4-49DB-9401-526ED782EF3A}" srcOrd="4" destOrd="0" parTransId="{EAD4CD6A-7A8C-415A-8AF9-8E55E43999A7}" sibTransId="{C61D5C55-9721-4F60-AC77-C9F75844ACA4}"/>
    <dgm:cxn modelId="{13996608-101B-409C-B595-A20B78E6C985}" type="presOf" srcId="{065C42E6-731D-43EC-AE8C-990E7AA67B48}" destId="{508F033F-8940-45BD-8135-0DB2884B373E}" srcOrd="0" destOrd="0" presId="urn:microsoft.com/office/officeart/2005/8/layout/default"/>
    <dgm:cxn modelId="{32E84422-BFE3-4852-B490-06250C279DE9}" type="presOf" srcId="{355D0440-B696-4A4A-A5C3-43F9335892E3}" destId="{2487092E-C331-4659-84FF-746DC39AF581}" srcOrd="0" destOrd="0" presId="urn:microsoft.com/office/officeart/2005/8/layout/default"/>
    <dgm:cxn modelId="{8890353D-590A-44BB-B462-73BAE99496CC}" type="presOf" srcId="{6193FE38-BC40-49FC-ABB0-713DD3E82E84}" destId="{226973BD-65D0-42AF-BF19-171ADF437609}" srcOrd="0" destOrd="0" presId="urn:microsoft.com/office/officeart/2005/8/layout/default"/>
    <dgm:cxn modelId="{0B348B48-C988-4612-8AEA-B2C7CE8D3BEF}" type="presOf" srcId="{1FE9BB12-5776-4B26-996A-8B60B51A6A48}" destId="{CBD6B1DC-8A39-42B5-9EA3-875DBA59D2D5}" srcOrd="0" destOrd="0" presId="urn:microsoft.com/office/officeart/2005/8/layout/default"/>
    <dgm:cxn modelId="{545F7A69-9D47-4F2C-AFD1-F9CD0A4AD566}" srcId="{6EF4814F-13BA-4879-ADF0-055906EE5BF8}" destId="{065C42E6-731D-43EC-AE8C-990E7AA67B48}" srcOrd="1" destOrd="0" parTransId="{B0882AED-EBC8-46F2-AD2B-0F0FF30376C6}" sibTransId="{EA9C1C21-321A-4D08-94B3-735C2D2CDD61}"/>
    <dgm:cxn modelId="{4643534D-C44F-402C-9757-FAC25BE81597}" type="presOf" srcId="{6EF4814F-13BA-4879-ADF0-055906EE5BF8}" destId="{7C8FF1C6-EF77-4FC1-B693-6BF773998E55}" srcOrd="0" destOrd="0" presId="urn:microsoft.com/office/officeart/2005/8/layout/default"/>
    <dgm:cxn modelId="{878AC6B3-4DDD-4E6D-A274-CDF59736BD84}" type="presOf" srcId="{ECADE326-CBD4-49DB-9401-526ED782EF3A}" destId="{C131ECB5-3F31-49B2-B078-E74270023722}" srcOrd="0" destOrd="0" presId="urn:microsoft.com/office/officeart/2005/8/layout/default"/>
    <dgm:cxn modelId="{E6A679D9-1E06-4A89-B436-9680380D2BA6}" srcId="{6EF4814F-13BA-4879-ADF0-055906EE5BF8}" destId="{6193FE38-BC40-49FC-ABB0-713DD3E82E84}" srcOrd="5" destOrd="0" parTransId="{AD474E20-2A4D-41F5-A9F3-D896C13C52F9}" sibTransId="{0969B665-850A-47C8-8AE3-9801B8A31888}"/>
    <dgm:cxn modelId="{5A2C8BDC-64A2-494A-9D9D-9F836DD22DFA}" srcId="{6EF4814F-13BA-4879-ADF0-055906EE5BF8}" destId="{02547E34-1650-4955-88D1-F2D4C9BD972C}" srcOrd="2" destOrd="0" parTransId="{E6107351-C315-4F92-8590-48E6BEC93850}" sibTransId="{ADFE6B8E-475B-4DF7-8E4A-A7E380B35246}"/>
    <dgm:cxn modelId="{34E0EBED-A6E2-40F7-A63F-E0E4DEFD24DF}" type="presOf" srcId="{02547E34-1650-4955-88D1-F2D4C9BD972C}" destId="{8B8FCF5C-CF72-49F7-8C9D-A537B0ECF05B}" srcOrd="0" destOrd="0" presId="urn:microsoft.com/office/officeart/2005/8/layout/default"/>
    <dgm:cxn modelId="{F64038F3-1055-4AF0-9A27-57FF0C6CDB01}" srcId="{6EF4814F-13BA-4879-ADF0-055906EE5BF8}" destId="{355D0440-B696-4A4A-A5C3-43F9335892E3}" srcOrd="3" destOrd="0" parTransId="{E0261928-7A6A-4541-A04A-41F1C296BD8D}" sibTransId="{8730618A-C72B-4415-B524-8329DF7B6E87}"/>
    <dgm:cxn modelId="{44E3FAFE-354F-4B11-BCC3-29E5F0C708CC}" srcId="{6EF4814F-13BA-4879-ADF0-055906EE5BF8}" destId="{1FE9BB12-5776-4B26-996A-8B60B51A6A48}" srcOrd="0" destOrd="0" parTransId="{88E96107-AF4A-4A64-AB7C-523CA7620B9C}" sibTransId="{8A1B3851-2D4E-47CA-B991-1798350FB851}"/>
    <dgm:cxn modelId="{2C52A72F-465C-4086-AEB7-E4681AF251EA}" type="presParOf" srcId="{7C8FF1C6-EF77-4FC1-B693-6BF773998E55}" destId="{CBD6B1DC-8A39-42B5-9EA3-875DBA59D2D5}" srcOrd="0" destOrd="0" presId="urn:microsoft.com/office/officeart/2005/8/layout/default"/>
    <dgm:cxn modelId="{52DB27AE-26A1-4F1C-AEE7-6CCA04B42136}" type="presParOf" srcId="{7C8FF1C6-EF77-4FC1-B693-6BF773998E55}" destId="{37A6A532-884E-4EF8-86F6-3CED0DCB7099}" srcOrd="1" destOrd="0" presId="urn:microsoft.com/office/officeart/2005/8/layout/default"/>
    <dgm:cxn modelId="{53783ED9-C392-44A4-88CD-75102B1AEC77}" type="presParOf" srcId="{7C8FF1C6-EF77-4FC1-B693-6BF773998E55}" destId="{508F033F-8940-45BD-8135-0DB2884B373E}" srcOrd="2" destOrd="0" presId="urn:microsoft.com/office/officeart/2005/8/layout/default"/>
    <dgm:cxn modelId="{13C18552-85C6-48BF-B869-3A6925297970}" type="presParOf" srcId="{7C8FF1C6-EF77-4FC1-B693-6BF773998E55}" destId="{38AAFA5D-0A5E-43D6-87FA-C5B3BEABE70B}" srcOrd="3" destOrd="0" presId="urn:microsoft.com/office/officeart/2005/8/layout/default"/>
    <dgm:cxn modelId="{25164B17-F0D4-4837-B158-013D39C4468B}" type="presParOf" srcId="{7C8FF1C6-EF77-4FC1-B693-6BF773998E55}" destId="{8B8FCF5C-CF72-49F7-8C9D-A537B0ECF05B}" srcOrd="4" destOrd="0" presId="urn:microsoft.com/office/officeart/2005/8/layout/default"/>
    <dgm:cxn modelId="{648E4DCA-FA86-43AD-9D8A-AF9BB5018E55}" type="presParOf" srcId="{7C8FF1C6-EF77-4FC1-B693-6BF773998E55}" destId="{C087D29E-9378-4E6D-BEA1-A4B6D89D2207}" srcOrd="5" destOrd="0" presId="urn:microsoft.com/office/officeart/2005/8/layout/default"/>
    <dgm:cxn modelId="{38C48D76-5B33-4E72-958E-75B0FDB55E77}" type="presParOf" srcId="{7C8FF1C6-EF77-4FC1-B693-6BF773998E55}" destId="{2487092E-C331-4659-84FF-746DC39AF581}" srcOrd="6" destOrd="0" presId="urn:microsoft.com/office/officeart/2005/8/layout/default"/>
    <dgm:cxn modelId="{77524C88-163B-46DB-957F-69DA6F0CD6CC}" type="presParOf" srcId="{7C8FF1C6-EF77-4FC1-B693-6BF773998E55}" destId="{8687D773-FA92-485B-9351-006DE469360B}" srcOrd="7" destOrd="0" presId="urn:microsoft.com/office/officeart/2005/8/layout/default"/>
    <dgm:cxn modelId="{795DFE43-7345-497A-9D25-8BE401A06434}" type="presParOf" srcId="{7C8FF1C6-EF77-4FC1-B693-6BF773998E55}" destId="{C131ECB5-3F31-49B2-B078-E74270023722}" srcOrd="8" destOrd="0" presId="urn:microsoft.com/office/officeart/2005/8/layout/default"/>
    <dgm:cxn modelId="{F070EBF2-87FE-4A2D-81D5-6241E537F827}" type="presParOf" srcId="{7C8FF1C6-EF77-4FC1-B693-6BF773998E55}" destId="{3962005F-424B-4897-95DB-9C11290E05CA}" srcOrd="9" destOrd="0" presId="urn:microsoft.com/office/officeart/2005/8/layout/default"/>
    <dgm:cxn modelId="{FEC1E4EC-11A5-4E94-8ED6-B442DAF22A16}" type="presParOf" srcId="{7C8FF1C6-EF77-4FC1-B693-6BF773998E55}" destId="{226973BD-65D0-42AF-BF19-171ADF437609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CC260BA-2479-426B-BAC4-2E61E0199B14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09F06B43-EE1D-438B-82C8-32E6A96027FB}">
      <dgm:prSet/>
      <dgm:spPr/>
      <dgm:t>
        <a:bodyPr/>
        <a:lstStyle/>
        <a:p>
          <a:r>
            <a:rPr lang="en-US" b="1" dirty="0">
              <a:solidFill>
                <a:schemeClr val="bg1"/>
              </a:solidFill>
            </a:rPr>
            <a:t>Eligible nonprofits, governments, and qualifying for-profits</a:t>
          </a:r>
        </a:p>
      </dgm:t>
    </dgm:pt>
    <dgm:pt modelId="{FA284F15-A8FA-4E58-A573-071790AD8D9D}" type="parTrans" cxnId="{AC82810C-AA9E-4424-9F7E-CE589533BC08}">
      <dgm:prSet/>
      <dgm:spPr/>
      <dgm:t>
        <a:bodyPr/>
        <a:lstStyle/>
        <a:p>
          <a:endParaRPr lang="en-US"/>
        </a:p>
      </dgm:t>
    </dgm:pt>
    <dgm:pt modelId="{D04962A3-472D-43EE-9595-455595A72EA1}" type="sibTrans" cxnId="{AC82810C-AA9E-4424-9F7E-CE589533BC08}">
      <dgm:prSet/>
      <dgm:spPr/>
      <dgm:t>
        <a:bodyPr/>
        <a:lstStyle/>
        <a:p>
          <a:endParaRPr lang="en-US"/>
        </a:p>
      </dgm:t>
    </dgm:pt>
    <dgm:pt modelId="{1F61E7AC-DA08-475C-8739-2E1C5AC05ED5}">
      <dgm:prSet/>
      <dgm:spPr/>
      <dgm:t>
        <a:bodyPr/>
        <a:lstStyle/>
        <a:p>
          <a:r>
            <a:rPr lang="en-US" b="1" dirty="0">
              <a:solidFill>
                <a:schemeClr val="bg1"/>
              </a:solidFill>
            </a:rPr>
            <a:t>Free services; funds supplement—not supplant</a:t>
          </a:r>
        </a:p>
      </dgm:t>
    </dgm:pt>
    <dgm:pt modelId="{A8E0DFB8-129A-45AC-8D4A-077D359A3354}" type="parTrans" cxnId="{191BA0FC-2165-4905-940C-028F9B7CD483}">
      <dgm:prSet/>
      <dgm:spPr/>
      <dgm:t>
        <a:bodyPr/>
        <a:lstStyle/>
        <a:p>
          <a:endParaRPr lang="en-US"/>
        </a:p>
      </dgm:t>
    </dgm:pt>
    <dgm:pt modelId="{9595BFA8-F3A0-4F1F-BBF1-C3FBB935BDCC}" type="sibTrans" cxnId="{191BA0FC-2165-4905-940C-028F9B7CD483}">
      <dgm:prSet/>
      <dgm:spPr/>
      <dgm:t>
        <a:bodyPr/>
        <a:lstStyle/>
        <a:p>
          <a:endParaRPr lang="en-US"/>
        </a:p>
      </dgm:t>
    </dgm:pt>
    <dgm:pt modelId="{F47A5B39-A6A6-4F18-9A15-5FD42C09442E}">
      <dgm:prSet/>
      <dgm:spPr/>
      <dgm:t>
        <a:bodyPr/>
        <a:lstStyle/>
        <a:p>
          <a:r>
            <a:rPr lang="en-US" b="1" dirty="0">
              <a:solidFill>
                <a:schemeClr val="bg1"/>
              </a:solidFill>
            </a:rPr>
            <a:t>Mandatory documentation and vetting</a:t>
          </a:r>
        </a:p>
      </dgm:t>
    </dgm:pt>
    <dgm:pt modelId="{62A4977C-3E71-4052-9AF8-9DBC976ABA07}" type="parTrans" cxnId="{ED8B1807-31A3-4D4E-9B66-08E571A16303}">
      <dgm:prSet/>
      <dgm:spPr/>
      <dgm:t>
        <a:bodyPr/>
        <a:lstStyle/>
        <a:p>
          <a:endParaRPr lang="en-US"/>
        </a:p>
      </dgm:t>
    </dgm:pt>
    <dgm:pt modelId="{F4C6CA79-28BD-46D5-9592-479691245B84}" type="sibTrans" cxnId="{ED8B1807-31A3-4D4E-9B66-08E571A16303}">
      <dgm:prSet/>
      <dgm:spPr/>
      <dgm:t>
        <a:bodyPr/>
        <a:lstStyle/>
        <a:p>
          <a:endParaRPr lang="en-US"/>
        </a:p>
      </dgm:t>
    </dgm:pt>
    <dgm:pt modelId="{89B2053F-DABF-4858-996D-06703909A1DE}">
      <dgm:prSet/>
      <dgm:spPr/>
      <dgm:t>
        <a:bodyPr/>
        <a:lstStyle/>
        <a:p>
          <a:r>
            <a:rPr lang="en-US" b="1" dirty="0">
              <a:solidFill>
                <a:schemeClr val="bg1"/>
              </a:solidFill>
            </a:rPr>
            <a:t>Required Information Session and Financial Training</a:t>
          </a:r>
        </a:p>
      </dgm:t>
    </dgm:pt>
    <dgm:pt modelId="{C6BC2B52-CB18-44A0-94F7-E86664DF40E6}" type="parTrans" cxnId="{C485F931-A3C9-40D4-B28E-ABBC1C9B7248}">
      <dgm:prSet/>
      <dgm:spPr/>
      <dgm:t>
        <a:bodyPr/>
        <a:lstStyle/>
        <a:p>
          <a:endParaRPr lang="en-US"/>
        </a:p>
      </dgm:t>
    </dgm:pt>
    <dgm:pt modelId="{F119A239-C05E-42AB-9F55-A67FE04B719C}" type="sibTrans" cxnId="{C485F931-A3C9-40D4-B28E-ABBC1C9B7248}">
      <dgm:prSet/>
      <dgm:spPr/>
      <dgm:t>
        <a:bodyPr/>
        <a:lstStyle/>
        <a:p>
          <a:endParaRPr lang="en-US"/>
        </a:p>
      </dgm:t>
    </dgm:pt>
    <dgm:pt modelId="{B0E6C743-15D5-429E-969C-F1176663C84C}">
      <dgm:prSet/>
      <dgm:spPr/>
      <dgm:t>
        <a:bodyPr/>
        <a:lstStyle/>
        <a:p>
          <a:r>
            <a:rPr lang="en-US" b="1" dirty="0">
              <a:solidFill>
                <a:schemeClr val="bg1"/>
              </a:solidFill>
            </a:rPr>
            <a:t>Quarterly reporting and quality improvement participation</a:t>
          </a:r>
        </a:p>
      </dgm:t>
    </dgm:pt>
    <dgm:pt modelId="{EC43859E-5295-437A-8E84-8AFA321AE9BA}" type="parTrans" cxnId="{101508B4-0212-4F9E-A115-AC56A136B170}">
      <dgm:prSet/>
      <dgm:spPr/>
      <dgm:t>
        <a:bodyPr/>
        <a:lstStyle/>
        <a:p>
          <a:endParaRPr lang="en-US"/>
        </a:p>
      </dgm:t>
    </dgm:pt>
    <dgm:pt modelId="{BF3C92D9-0B07-4BE9-B4C9-4C4AB48B1E56}" type="sibTrans" cxnId="{101508B4-0212-4F9E-A115-AC56A136B170}">
      <dgm:prSet/>
      <dgm:spPr/>
      <dgm:t>
        <a:bodyPr/>
        <a:lstStyle/>
        <a:p>
          <a:endParaRPr lang="en-US"/>
        </a:p>
      </dgm:t>
    </dgm:pt>
    <dgm:pt modelId="{F9411B82-E9AF-408B-87AC-E50D4BE3F453}" type="pres">
      <dgm:prSet presAssocID="{2CC260BA-2479-426B-BAC4-2E61E0199B14}" presName="linear" presStyleCnt="0">
        <dgm:presLayoutVars>
          <dgm:animLvl val="lvl"/>
          <dgm:resizeHandles val="exact"/>
        </dgm:presLayoutVars>
      </dgm:prSet>
      <dgm:spPr/>
    </dgm:pt>
    <dgm:pt modelId="{FBA6CB94-D12B-484E-836C-960017F73CC3}" type="pres">
      <dgm:prSet presAssocID="{09F06B43-EE1D-438B-82C8-32E6A96027FB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111674B4-F81B-4A04-8C54-A00528C42ECD}" type="pres">
      <dgm:prSet presAssocID="{D04962A3-472D-43EE-9595-455595A72EA1}" presName="spacer" presStyleCnt="0"/>
      <dgm:spPr/>
    </dgm:pt>
    <dgm:pt modelId="{3AD6AC6C-42D4-4F4E-90AD-5B306930236D}" type="pres">
      <dgm:prSet presAssocID="{1F61E7AC-DA08-475C-8739-2E1C5AC05ED5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BF4C2008-ACE0-49C3-9423-27760DF61E55}" type="pres">
      <dgm:prSet presAssocID="{9595BFA8-F3A0-4F1F-BBF1-C3FBB935BDCC}" presName="spacer" presStyleCnt="0"/>
      <dgm:spPr/>
    </dgm:pt>
    <dgm:pt modelId="{ED2E6438-32FB-4DEA-AF5C-37817F35E566}" type="pres">
      <dgm:prSet presAssocID="{F47A5B39-A6A6-4F18-9A15-5FD42C09442E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E79054E3-2B55-4BFD-833C-9787D49D3D53}" type="pres">
      <dgm:prSet presAssocID="{F4C6CA79-28BD-46D5-9592-479691245B84}" presName="spacer" presStyleCnt="0"/>
      <dgm:spPr/>
    </dgm:pt>
    <dgm:pt modelId="{2CDB3781-CBAA-48A3-9B8D-1A29E6C9CF39}" type="pres">
      <dgm:prSet presAssocID="{89B2053F-DABF-4858-996D-06703909A1DE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2A472767-23A6-46C0-8F2A-12997732B35B}" type="pres">
      <dgm:prSet presAssocID="{F119A239-C05E-42AB-9F55-A67FE04B719C}" presName="spacer" presStyleCnt="0"/>
      <dgm:spPr/>
    </dgm:pt>
    <dgm:pt modelId="{23D23C81-8C56-4692-9073-58AB3133E3FA}" type="pres">
      <dgm:prSet presAssocID="{B0E6C743-15D5-429E-969C-F1176663C84C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ED8B1807-31A3-4D4E-9B66-08E571A16303}" srcId="{2CC260BA-2479-426B-BAC4-2E61E0199B14}" destId="{F47A5B39-A6A6-4F18-9A15-5FD42C09442E}" srcOrd="2" destOrd="0" parTransId="{62A4977C-3E71-4052-9AF8-9DBC976ABA07}" sibTransId="{F4C6CA79-28BD-46D5-9592-479691245B84}"/>
    <dgm:cxn modelId="{AC82810C-AA9E-4424-9F7E-CE589533BC08}" srcId="{2CC260BA-2479-426B-BAC4-2E61E0199B14}" destId="{09F06B43-EE1D-438B-82C8-32E6A96027FB}" srcOrd="0" destOrd="0" parTransId="{FA284F15-A8FA-4E58-A573-071790AD8D9D}" sibTransId="{D04962A3-472D-43EE-9595-455595A72EA1}"/>
    <dgm:cxn modelId="{C485F931-A3C9-40D4-B28E-ABBC1C9B7248}" srcId="{2CC260BA-2479-426B-BAC4-2E61E0199B14}" destId="{89B2053F-DABF-4858-996D-06703909A1DE}" srcOrd="3" destOrd="0" parTransId="{C6BC2B52-CB18-44A0-94F7-E86664DF40E6}" sibTransId="{F119A239-C05E-42AB-9F55-A67FE04B719C}"/>
    <dgm:cxn modelId="{B11C4372-7067-435E-ABA8-3CEAFC504C86}" type="presOf" srcId="{B0E6C743-15D5-429E-969C-F1176663C84C}" destId="{23D23C81-8C56-4692-9073-58AB3133E3FA}" srcOrd="0" destOrd="0" presId="urn:microsoft.com/office/officeart/2005/8/layout/vList2"/>
    <dgm:cxn modelId="{A351B676-B675-439A-822A-912EA15F8358}" type="presOf" srcId="{89B2053F-DABF-4858-996D-06703909A1DE}" destId="{2CDB3781-CBAA-48A3-9B8D-1A29E6C9CF39}" srcOrd="0" destOrd="0" presId="urn:microsoft.com/office/officeart/2005/8/layout/vList2"/>
    <dgm:cxn modelId="{6ADE81A1-AB00-4307-BC3B-DDF36E740282}" type="presOf" srcId="{F47A5B39-A6A6-4F18-9A15-5FD42C09442E}" destId="{ED2E6438-32FB-4DEA-AF5C-37817F35E566}" srcOrd="0" destOrd="0" presId="urn:microsoft.com/office/officeart/2005/8/layout/vList2"/>
    <dgm:cxn modelId="{101508B4-0212-4F9E-A115-AC56A136B170}" srcId="{2CC260BA-2479-426B-BAC4-2E61E0199B14}" destId="{B0E6C743-15D5-429E-969C-F1176663C84C}" srcOrd="4" destOrd="0" parTransId="{EC43859E-5295-437A-8E84-8AFA321AE9BA}" sibTransId="{BF3C92D9-0B07-4BE9-B4C9-4C4AB48B1E56}"/>
    <dgm:cxn modelId="{FFFBF1BC-10EB-4865-ADFC-427E34A07CEB}" type="presOf" srcId="{1F61E7AC-DA08-475C-8739-2E1C5AC05ED5}" destId="{3AD6AC6C-42D4-4F4E-90AD-5B306930236D}" srcOrd="0" destOrd="0" presId="urn:microsoft.com/office/officeart/2005/8/layout/vList2"/>
    <dgm:cxn modelId="{4413C3DC-C678-4D3A-834C-48FA06E14E87}" type="presOf" srcId="{09F06B43-EE1D-438B-82C8-32E6A96027FB}" destId="{FBA6CB94-D12B-484E-836C-960017F73CC3}" srcOrd="0" destOrd="0" presId="urn:microsoft.com/office/officeart/2005/8/layout/vList2"/>
    <dgm:cxn modelId="{E9C150F9-20D6-4AD9-8FFD-C9038D943F01}" type="presOf" srcId="{2CC260BA-2479-426B-BAC4-2E61E0199B14}" destId="{F9411B82-E9AF-408B-87AC-E50D4BE3F453}" srcOrd="0" destOrd="0" presId="urn:microsoft.com/office/officeart/2005/8/layout/vList2"/>
    <dgm:cxn modelId="{191BA0FC-2165-4905-940C-028F9B7CD483}" srcId="{2CC260BA-2479-426B-BAC4-2E61E0199B14}" destId="{1F61E7AC-DA08-475C-8739-2E1C5AC05ED5}" srcOrd="1" destOrd="0" parTransId="{A8E0DFB8-129A-45AC-8D4A-077D359A3354}" sibTransId="{9595BFA8-F3A0-4F1F-BBF1-C3FBB935BDCC}"/>
    <dgm:cxn modelId="{924543F9-18DF-45C2-8469-EE4153A77290}" type="presParOf" srcId="{F9411B82-E9AF-408B-87AC-E50D4BE3F453}" destId="{FBA6CB94-D12B-484E-836C-960017F73CC3}" srcOrd="0" destOrd="0" presId="urn:microsoft.com/office/officeart/2005/8/layout/vList2"/>
    <dgm:cxn modelId="{72C28953-F282-4ECC-9DD3-5C425FB54895}" type="presParOf" srcId="{F9411B82-E9AF-408B-87AC-E50D4BE3F453}" destId="{111674B4-F81B-4A04-8C54-A00528C42ECD}" srcOrd="1" destOrd="0" presId="urn:microsoft.com/office/officeart/2005/8/layout/vList2"/>
    <dgm:cxn modelId="{83612699-0722-4DE7-AE84-8E7B01217D72}" type="presParOf" srcId="{F9411B82-E9AF-408B-87AC-E50D4BE3F453}" destId="{3AD6AC6C-42D4-4F4E-90AD-5B306930236D}" srcOrd="2" destOrd="0" presId="urn:microsoft.com/office/officeart/2005/8/layout/vList2"/>
    <dgm:cxn modelId="{23857DD3-2E21-4221-9F0A-025940BD0AE0}" type="presParOf" srcId="{F9411B82-E9AF-408B-87AC-E50D4BE3F453}" destId="{BF4C2008-ACE0-49C3-9423-27760DF61E55}" srcOrd="3" destOrd="0" presId="urn:microsoft.com/office/officeart/2005/8/layout/vList2"/>
    <dgm:cxn modelId="{FF5C1694-EEBE-4C0E-B07D-D4979C204E35}" type="presParOf" srcId="{F9411B82-E9AF-408B-87AC-E50D4BE3F453}" destId="{ED2E6438-32FB-4DEA-AF5C-37817F35E566}" srcOrd="4" destOrd="0" presId="urn:microsoft.com/office/officeart/2005/8/layout/vList2"/>
    <dgm:cxn modelId="{F622BB58-340A-436F-ACF4-9759711A35F5}" type="presParOf" srcId="{F9411B82-E9AF-408B-87AC-E50D4BE3F453}" destId="{E79054E3-2B55-4BFD-833C-9787D49D3D53}" srcOrd="5" destOrd="0" presId="urn:microsoft.com/office/officeart/2005/8/layout/vList2"/>
    <dgm:cxn modelId="{BF7E6E3D-BAB1-4445-AF0D-C059CFD8F38A}" type="presParOf" srcId="{F9411B82-E9AF-408B-87AC-E50D4BE3F453}" destId="{2CDB3781-CBAA-48A3-9B8D-1A29E6C9CF39}" srcOrd="6" destOrd="0" presId="urn:microsoft.com/office/officeart/2005/8/layout/vList2"/>
    <dgm:cxn modelId="{D0C2A14D-9C9D-4A44-BD50-5090E6148FDC}" type="presParOf" srcId="{F9411B82-E9AF-408B-87AC-E50D4BE3F453}" destId="{2A472767-23A6-46C0-8F2A-12997732B35B}" srcOrd="7" destOrd="0" presId="urn:microsoft.com/office/officeart/2005/8/layout/vList2"/>
    <dgm:cxn modelId="{599AFE5C-E6DD-432B-A04C-1858881B6C0D}" type="presParOf" srcId="{F9411B82-E9AF-408B-87AC-E50D4BE3F453}" destId="{23D23C81-8C56-4692-9073-58AB3133E3FA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6A15B98-6D00-4AB5-BFC6-7F5DE902FF9E}" type="doc">
      <dgm:prSet loTypeId="urn:microsoft.com/office/officeart/2008/layout/LinedList" loCatId="list" qsTypeId="urn:microsoft.com/office/officeart/2005/8/quickstyle/simple4" qsCatId="simple" csTypeId="urn:microsoft.com/office/officeart/2005/8/colors/accent4_2" csCatId="accent4"/>
      <dgm:spPr/>
      <dgm:t>
        <a:bodyPr/>
        <a:lstStyle/>
        <a:p>
          <a:endParaRPr lang="en-US"/>
        </a:p>
      </dgm:t>
    </dgm:pt>
    <dgm:pt modelId="{D3D708B2-1EB4-4807-98BF-202560E697AF}">
      <dgm:prSet/>
      <dgm:spPr/>
      <dgm:t>
        <a:bodyPr/>
        <a:lstStyle/>
        <a:p>
          <a:r>
            <a:rPr lang="en-US" b="1" dirty="0"/>
            <a:t>Up to $500,000 annually</a:t>
          </a:r>
        </a:p>
      </dgm:t>
    </dgm:pt>
    <dgm:pt modelId="{5954B95C-D5E0-49A5-8854-EA1978D609BF}" type="parTrans" cxnId="{336A69B7-6F04-4A57-A5D3-6ADF2DCC22D9}">
      <dgm:prSet/>
      <dgm:spPr/>
      <dgm:t>
        <a:bodyPr/>
        <a:lstStyle/>
        <a:p>
          <a:endParaRPr lang="en-US"/>
        </a:p>
      </dgm:t>
    </dgm:pt>
    <dgm:pt modelId="{9EDE53E4-A0B0-4D65-9362-0306C363D375}" type="sibTrans" cxnId="{336A69B7-6F04-4A57-A5D3-6ADF2DCC22D9}">
      <dgm:prSet/>
      <dgm:spPr/>
      <dgm:t>
        <a:bodyPr/>
        <a:lstStyle/>
        <a:p>
          <a:endParaRPr lang="en-US"/>
        </a:p>
      </dgm:t>
    </dgm:pt>
    <dgm:pt modelId="{253D0900-6B19-4DB9-9C5A-59F6CD66BF86}">
      <dgm:prSet/>
      <dgm:spPr/>
      <dgm:t>
        <a:bodyPr/>
        <a:lstStyle/>
        <a:p>
          <a:r>
            <a:rPr lang="en-US" b="1" dirty="0"/>
            <a:t>Maximum $5,000 per participant</a:t>
          </a:r>
        </a:p>
      </dgm:t>
    </dgm:pt>
    <dgm:pt modelId="{896236EF-4A9C-406A-9290-B20C3D74510F}" type="parTrans" cxnId="{73472A8E-514D-47B8-ACE5-8CBD8BAAD127}">
      <dgm:prSet/>
      <dgm:spPr/>
      <dgm:t>
        <a:bodyPr/>
        <a:lstStyle/>
        <a:p>
          <a:endParaRPr lang="en-US"/>
        </a:p>
      </dgm:t>
    </dgm:pt>
    <dgm:pt modelId="{DB4B3AAB-10A4-4898-B37D-1244FC7131FE}" type="sibTrans" cxnId="{73472A8E-514D-47B8-ACE5-8CBD8BAAD127}">
      <dgm:prSet/>
      <dgm:spPr/>
      <dgm:t>
        <a:bodyPr/>
        <a:lstStyle/>
        <a:p>
          <a:endParaRPr lang="en-US"/>
        </a:p>
      </dgm:t>
    </dgm:pt>
    <dgm:pt modelId="{B5F861B8-3A4B-4AF9-A0AF-4531BB85A069}">
      <dgm:prSet/>
      <dgm:spPr/>
      <dgm:t>
        <a:bodyPr/>
        <a:lstStyle/>
        <a:p>
          <a:r>
            <a:rPr lang="en-US" b="1" dirty="0"/>
            <a:t>36-month project period</a:t>
          </a:r>
        </a:p>
      </dgm:t>
    </dgm:pt>
    <dgm:pt modelId="{CA9C57DF-0AEE-4DDB-9FD0-BE6D94F87B2B}" type="parTrans" cxnId="{90641089-8662-45B5-9BC5-8070C81AF7C1}">
      <dgm:prSet/>
      <dgm:spPr/>
      <dgm:t>
        <a:bodyPr/>
        <a:lstStyle/>
        <a:p>
          <a:endParaRPr lang="en-US"/>
        </a:p>
      </dgm:t>
    </dgm:pt>
    <dgm:pt modelId="{9F911B8B-9F5F-492C-918D-E9C7CC5C3253}" type="sibTrans" cxnId="{90641089-8662-45B5-9BC5-8070C81AF7C1}">
      <dgm:prSet/>
      <dgm:spPr/>
      <dgm:t>
        <a:bodyPr/>
        <a:lstStyle/>
        <a:p>
          <a:endParaRPr lang="en-US"/>
        </a:p>
      </dgm:t>
    </dgm:pt>
    <dgm:pt modelId="{0EB8FF69-29EE-445D-A522-00E292015C07}">
      <dgm:prSet/>
      <dgm:spPr/>
      <dgm:t>
        <a:bodyPr/>
        <a:lstStyle/>
        <a:p>
          <a:r>
            <a:rPr lang="en-US" b="1" dirty="0"/>
            <a:t>Budget narrative and fiscal policies required</a:t>
          </a:r>
        </a:p>
      </dgm:t>
    </dgm:pt>
    <dgm:pt modelId="{D554087C-74BB-44E9-B053-720F284FF0D8}" type="parTrans" cxnId="{A2DC26D8-8EE9-4278-A486-DB4D1DD91DED}">
      <dgm:prSet/>
      <dgm:spPr/>
      <dgm:t>
        <a:bodyPr/>
        <a:lstStyle/>
        <a:p>
          <a:endParaRPr lang="en-US"/>
        </a:p>
      </dgm:t>
    </dgm:pt>
    <dgm:pt modelId="{6112F943-D5B5-4973-B00D-1E2F2F973E01}" type="sibTrans" cxnId="{A2DC26D8-8EE9-4278-A486-DB4D1DD91DED}">
      <dgm:prSet/>
      <dgm:spPr/>
      <dgm:t>
        <a:bodyPr/>
        <a:lstStyle/>
        <a:p>
          <a:endParaRPr lang="en-US"/>
        </a:p>
      </dgm:t>
    </dgm:pt>
    <dgm:pt modelId="{984AF628-3823-4BAA-A74C-75D3D4B66215}" type="pres">
      <dgm:prSet presAssocID="{A6A15B98-6D00-4AB5-BFC6-7F5DE902FF9E}" presName="vert0" presStyleCnt="0">
        <dgm:presLayoutVars>
          <dgm:dir/>
          <dgm:animOne val="branch"/>
          <dgm:animLvl val="lvl"/>
        </dgm:presLayoutVars>
      </dgm:prSet>
      <dgm:spPr/>
    </dgm:pt>
    <dgm:pt modelId="{D9347339-9486-4DBF-B0FD-859102E38C48}" type="pres">
      <dgm:prSet presAssocID="{D3D708B2-1EB4-4807-98BF-202560E697AF}" presName="thickLine" presStyleLbl="alignNode1" presStyleIdx="0" presStyleCnt="4"/>
      <dgm:spPr/>
    </dgm:pt>
    <dgm:pt modelId="{A772CC3A-C4B4-4759-9598-74CFFA021376}" type="pres">
      <dgm:prSet presAssocID="{D3D708B2-1EB4-4807-98BF-202560E697AF}" presName="horz1" presStyleCnt="0"/>
      <dgm:spPr/>
    </dgm:pt>
    <dgm:pt modelId="{F6D90386-EBE4-450E-BA45-77C19F0FDE6C}" type="pres">
      <dgm:prSet presAssocID="{D3D708B2-1EB4-4807-98BF-202560E697AF}" presName="tx1" presStyleLbl="revTx" presStyleIdx="0" presStyleCnt="4"/>
      <dgm:spPr/>
    </dgm:pt>
    <dgm:pt modelId="{4E456FEA-8FBB-4EC4-9101-5CB9ECF8F63A}" type="pres">
      <dgm:prSet presAssocID="{D3D708B2-1EB4-4807-98BF-202560E697AF}" presName="vert1" presStyleCnt="0"/>
      <dgm:spPr/>
    </dgm:pt>
    <dgm:pt modelId="{259ADFE5-DBBD-43A4-A8CF-569FA61F35DD}" type="pres">
      <dgm:prSet presAssocID="{253D0900-6B19-4DB9-9C5A-59F6CD66BF86}" presName="thickLine" presStyleLbl="alignNode1" presStyleIdx="1" presStyleCnt="4"/>
      <dgm:spPr/>
    </dgm:pt>
    <dgm:pt modelId="{D54B0BDF-58F2-4E70-A812-619B6E032F41}" type="pres">
      <dgm:prSet presAssocID="{253D0900-6B19-4DB9-9C5A-59F6CD66BF86}" presName="horz1" presStyleCnt="0"/>
      <dgm:spPr/>
    </dgm:pt>
    <dgm:pt modelId="{9FF0A8A7-1139-421D-AD14-CAF5DA68EF4A}" type="pres">
      <dgm:prSet presAssocID="{253D0900-6B19-4DB9-9C5A-59F6CD66BF86}" presName="tx1" presStyleLbl="revTx" presStyleIdx="1" presStyleCnt="4"/>
      <dgm:spPr/>
    </dgm:pt>
    <dgm:pt modelId="{A45815E9-F3B4-4230-A0C6-E81046BA3B80}" type="pres">
      <dgm:prSet presAssocID="{253D0900-6B19-4DB9-9C5A-59F6CD66BF86}" presName="vert1" presStyleCnt="0"/>
      <dgm:spPr/>
    </dgm:pt>
    <dgm:pt modelId="{B443666B-0082-4D61-B89F-B4BF2A824466}" type="pres">
      <dgm:prSet presAssocID="{B5F861B8-3A4B-4AF9-A0AF-4531BB85A069}" presName="thickLine" presStyleLbl="alignNode1" presStyleIdx="2" presStyleCnt="4"/>
      <dgm:spPr/>
    </dgm:pt>
    <dgm:pt modelId="{841407CA-F3F8-4587-AFF2-5FE1CC9E9803}" type="pres">
      <dgm:prSet presAssocID="{B5F861B8-3A4B-4AF9-A0AF-4531BB85A069}" presName="horz1" presStyleCnt="0"/>
      <dgm:spPr/>
    </dgm:pt>
    <dgm:pt modelId="{09CA9FD8-C964-4A6E-BD81-0EA2C23FCE59}" type="pres">
      <dgm:prSet presAssocID="{B5F861B8-3A4B-4AF9-A0AF-4531BB85A069}" presName="tx1" presStyleLbl="revTx" presStyleIdx="2" presStyleCnt="4"/>
      <dgm:spPr/>
    </dgm:pt>
    <dgm:pt modelId="{26621908-A753-4A31-BDFD-13D781482442}" type="pres">
      <dgm:prSet presAssocID="{B5F861B8-3A4B-4AF9-A0AF-4531BB85A069}" presName="vert1" presStyleCnt="0"/>
      <dgm:spPr/>
    </dgm:pt>
    <dgm:pt modelId="{43A661F3-5271-4A1D-9F8B-04E282060F46}" type="pres">
      <dgm:prSet presAssocID="{0EB8FF69-29EE-445D-A522-00E292015C07}" presName="thickLine" presStyleLbl="alignNode1" presStyleIdx="3" presStyleCnt="4"/>
      <dgm:spPr/>
    </dgm:pt>
    <dgm:pt modelId="{5E27434A-03A2-4958-A0DB-BDC548D93445}" type="pres">
      <dgm:prSet presAssocID="{0EB8FF69-29EE-445D-A522-00E292015C07}" presName="horz1" presStyleCnt="0"/>
      <dgm:spPr/>
    </dgm:pt>
    <dgm:pt modelId="{DA0E2D40-A35A-4B47-BA47-5D67245B85E5}" type="pres">
      <dgm:prSet presAssocID="{0EB8FF69-29EE-445D-A522-00E292015C07}" presName="tx1" presStyleLbl="revTx" presStyleIdx="3" presStyleCnt="4"/>
      <dgm:spPr/>
    </dgm:pt>
    <dgm:pt modelId="{9E4FB368-5B4B-4B9A-A784-B80F32B52329}" type="pres">
      <dgm:prSet presAssocID="{0EB8FF69-29EE-445D-A522-00E292015C07}" presName="vert1" presStyleCnt="0"/>
      <dgm:spPr/>
    </dgm:pt>
  </dgm:ptLst>
  <dgm:cxnLst>
    <dgm:cxn modelId="{5651230D-0F42-43EA-9D4F-1080390C5D39}" type="presOf" srcId="{D3D708B2-1EB4-4807-98BF-202560E697AF}" destId="{F6D90386-EBE4-450E-BA45-77C19F0FDE6C}" srcOrd="0" destOrd="0" presId="urn:microsoft.com/office/officeart/2008/layout/LinedList"/>
    <dgm:cxn modelId="{BFD01746-7099-4376-8EE1-12CFB9F1954E}" type="presOf" srcId="{0EB8FF69-29EE-445D-A522-00E292015C07}" destId="{DA0E2D40-A35A-4B47-BA47-5D67245B85E5}" srcOrd="0" destOrd="0" presId="urn:microsoft.com/office/officeart/2008/layout/LinedList"/>
    <dgm:cxn modelId="{A210CA6E-F3E4-4A43-B4E1-02DCC0580FE8}" type="presOf" srcId="{A6A15B98-6D00-4AB5-BFC6-7F5DE902FF9E}" destId="{984AF628-3823-4BAA-A74C-75D3D4B66215}" srcOrd="0" destOrd="0" presId="urn:microsoft.com/office/officeart/2008/layout/LinedList"/>
    <dgm:cxn modelId="{90641089-8662-45B5-9BC5-8070C81AF7C1}" srcId="{A6A15B98-6D00-4AB5-BFC6-7F5DE902FF9E}" destId="{B5F861B8-3A4B-4AF9-A0AF-4531BB85A069}" srcOrd="2" destOrd="0" parTransId="{CA9C57DF-0AEE-4DDB-9FD0-BE6D94F87B2B}" sibTransId="{9F911B8B-9F5F-492C-918D-E9C7CC5C3253}"/>
    <dgm:cxn modelId="{73472A8E-514D-47B8-ACE5-8CBD8BAAD127}" srcId="{A6A15B98-6D00-4AB5-BFC6-7F5DE902FF9E}" destId="{253D0900-6B19-4DB9-9C5A-59F6CD66BF86}" srcOrd="1" destOrd="0" parTransId="{896236EF-4A9C-406A-9290-B20C3D74510F}" sibTransId="{DB4B3AAB-10A4-4898-B37D-1244FC7131FE}"/>
    <dgm:cxn modelId="{303C659A-0E45-4621-B5A4-935147D0609F}" type="presOf" srcId="{B5F861B8-3A4B-4AF9-A0AF-4531BB85A069}" destId="{09CA9FD8-C964-4A6E-BD81-0EA2C23FCE59}" srcOrd="0" destOrd="0" presId="urn:microsoft.com/office/officeart/2008/layout/LinedList"/>
    <dgm:cxn modelId="{336A69B7-6F04-4A57-A5D3-6ADF2DCC22D9}" srcId="{A6A15B98-6D00-4AB5-BFC6-7F5DE902FF9E}" destId="{D3D708B2-1EB4-4807-98BF-202560E697AF}" srcOrd="0" destOrd="0" parTransId="{5954B95C-D5E0-49A5-8854-EA1978D609BF}" sibTransId="{9EDE53E4-A0B0-4D65-9362-0306C363D375}"/>
    <dgm:cxn modelId="{A2DC26D8-8EE9-4278-A486-DB4D1DD91DED}" srcId="{A6A15B98-6D00-4AB5-BFC6-7F5DE902FF9E}" destId="{0EB8FF69-29EE-445D-A522-00E292015C07}" srcOrd="3" destOrd="0" parTransId="{D554087C-74BB-44E9-B053-720F284FF0D8}" sibTransId="{6112F943-D5B5-4973-B00D-1E2F2F973E01}"/>
    <dgm:cxn modelId="{CBF3BEE8-47C1-4F1F-92FD-9DE132ADB65D}" type="presOf" srcId="{253D0900-6B19-4DB9-9C5A-59F6CD66BF86}" destId="{9FF0A8A7-1139-421D-AD14-CAF5DA68EF4A}" srcOrd="0" destOrd="0" presId="urn:microsoft.com/office/officeart/2008/layout/LinedList"/>
    <dgm:cxn modelId="{FC85A63B-91AA-4C9F-865F-A11D45A84698}" type="presParOf" srcId="{984AF628-3823-4BAA-A74C-75D3D4B66215}" destId="{D9347339-9486-4DBF-B0FD-859102E38C48}" srcOrd="0" destOrd="0" presId="urn:microsoft.com/office/officeart/2008/layout/LinedList"/>
    <dgm:cxn modelId="{1CEDB6FA-7AF2-4984-B1E3-88D7AC1F8C6B}" type="presParOf" srcId="{984AF628-3823-4BAA-A74C-75D3D4B66215}" destId="{A772CC3A-C4B4-4759-9598-74CFFA021376}" srcOrd="1" destOrd="0" presId="urn:microsoft.com/office/officeart/2008/layout/LinedList"/>
    <dgm:cxn modelId="{DC82E9A8-1DA1-40E2-B93D-3187F437CE7C}" type="presParOf" srcId="{A772CC3A-C4B4-4759-9598-74CFFA021376}" destId="{F6D90386-EBE4-450E-BA45-77C19F0FDE6C}" srcOrd="0" destOrd="0" presId="urn:microsoft.com/office/officeart/2008/layout/LinedList"/>
    <dgm:cxn modelId="{6EA51336-47CE-4424-B105-2166B8169FC1}" type="presParOf" srcId="{A772CC3A-C4B4-4759-9598-74CFFA021376}" destId="{4E456FEA-8FBB-4EC4-9101-5CB9ECF8F63A}" srcOrd="1" destOrd="0" presId="urn:microsoft.com/office/officeart/2008/layout/LinedList"/>
    <dgm:cxn modelId="{0F1195B6-9374-47FE-84D0-63F65F619892}" type="presParOf" srcId="{984AF628-3823-4BAA-A74C-75D3D4B66215}" destId="{259ADFE5-DBBD-43A4-A8CF-569FA61F35DD}" srcOrd="2" destOrd="0" presId="urn:microsoft.com/office/officeart/2008/layout/LinedList"/>
    <dgm:cxn modelId="{9251D677-6AEA-4FA8-85BE-D2A120898D9A}" type="presParOf" srcId="{984AF628-3823-4BAA-A74C-75D3D4B66215}" destId="{D54B0BDF-58F2-4E70-A812-619B6E032F41}" srcOrd="3" destOrd="0" presId="urn:microsoft.com/office/officeart/2008/layout/LinedList"/>
    <dgm:cxn modelId="{DAC77DBC-AAA6-4E7E-B467-BF5C54D89BDF}" type="presParOf" srcId="{D54B0BDF-58F2-4E70-A812-619B6E032F41}" destId="{9FF0A8A7-1139-421D-AD14-CAF5DA68EF4A}" srcOrd="0" destOrd="0" presId="urn:microsoft.com/office/officeart/2008/layout/LinedList"/>
    <dgm:cxn modelId="{273D5A28-A29A-49D2-8356-02004CBB792A}" type="presParOf" srcId="{D54B0BDF-58F2-4E70-A812-619B6E032F41}" destId="{A45815E9-F3B4-4230-A0C6-E81046BA3B80}" srcOrd="1" destOrd="0" presId="urn:microsoft.com/office/officeart/2008/layout/LinedList"/>
    <dgm:cxn modelId="{CB54B210-081D-4410-98DE-66178B9347A5}" type="presParOf" srcId="{984AF628-3823-4BAA-A74C-75D3D4B66215}" destId="{B443666B-0082-4D61-B89F-B4BF2A824466}" srcOrd="4" destOrd="0" presId="urn:microsoft.com/office/officeart/2008/layout/LinedList"/>
    <dgm:cxn modelId="{205ED8BA-1102-46E2-BA26-276E7F3CEC83}" type="presParOf" srcId="{984AF628-3823-4BAA-A74C-75D3D4B66215}" destId="{841407CA-F3F8-4587-AFF2-5FE1CC9E9803}" srcOrd="5" destOrd="0" presId="urn:microsoft.com/office/officeart/2008/layout/LinedList"/>
    <dgm:cxn modelId="{D0328BD6-1EDA-407C-B69E-EDEDAB4A2DD7}" type="presParOf" srcId="{841407CA-F3F8-4587-AFF2-5FE1CC9E9803}" destId="{09CA9FD8-C964-4A6E-BD81-0EA2C23FCE59}" srcOrd="0" destOrd="0" presId="urn:microsoft.com/office/officeart/2008/layout/LinedList"/>
    <dgm:cxn modelId="{DDDA1F9B-DC1A-49A6-84CD-F96D2F8CD77D}" type="presParOf" srcId="{841407CA-F3F8-4587-AFF2-5FE1CC9E9803}" destId="{26621908-A753-4A31-BDFD-13D781482442}" srcOrd="1" destOrd="0" presId="urn:microsoft.com/office/officeart/2008/layout/LinedList"/>
    <dgm:cxn modelId="{6D64465A-5F3C-464F-BE7F-FF795CF3798C}" type="presParOf" srcId="{984AF628-3823-4BAA-A74C-75D3D4B66215}" destId="{43A661F3-5271-4A1D-9F8B-04E282060F46}" srcOrd="6" destOrd="0" presId="urn:microsoft.com/office/officeart/2008/layout/LinedList"/>
    <dgm:cxn modelId="{07B238E8-D3CF-4C47-8B1F-923C4870BE27}" type="presParOf" srcId="{984AF628-3823-4BAA-A74C-75D3D4B66215}" destId="{5E27434A-03A2-4958-A0DB-BDC548D93445}" srcOrd="7" destOrd="0" presId="urn:microsoft.com/office/officeart/2008/layout/LinedList"/>
    <dgm:cxn modelId="{8DFF3ADC-DE64-4C18-B6EC-583F4F943BA6}" type="presParOf" srcId="{5E27434A-03A2-4958-A0DB-BDC548D93445}" destId="{DA0E2D40-A35A-4B47-BA47-5D67245B85E5}" srcOrd="0" destOrd="0" presId="urn:microsoft.com/office/officeart/2008/layout/LinedList"/>
    <dgm:cxn modelId="{DF4A3D96-3B55-492E-BD0D-4B3933E0EEBA}" type="presParOf" srcId="{5E27434A-03A2-4958-A0DB-BDC548D93445}" destId="{9E4FB368-5B4B-4B9A-A784-B80F32B52329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BEAA01C-80AD-4F84-8EF9-699E11C115DB}" type="doc">
      <dgm:prSet loTypeId="urn:microsoft.com/office/officeart/2018/5/layout/IconLeafLabelList" loCatId="icon" qsTypeId="urn:microsoft.com/office/officeart/2005/8/quickstyle/simple1" qsCatId="simple" csTypeId="urn:microsoft.com/office/officeart/2018/5/colors/Iconchunking_coloredtext_colorful1" csCatId="colorful" phldr="1"/>
      <dgm:spPr/>
      <dgm:t>
        <a:bodyPr/>
        <a:lstStyle/>
        <a:p>
          <a:endParaRPr lang="en-US"/>
        </a:p>
      </dgm:t>
    </dgm:pt>
    <dgm:pt modelId="{B7ECC579-C536-4239-A82C-E17A2DC61F68}">
      <dgm:prSet/>
      <dgm:spPr/>
      <dgm:t>
        <a:bodyPr/>
        <a:lstStyle/>
        <a:p>
          <a:pPr>
            <a:defRPr cap="all"/>
          </a:pPr>
          <a:r>
            <a:rPr lang="en-US" b="1" dirty="0"/>
            <a:t>Five outcome domains</a:t>
          </a:r>
        </a:p>
      </dgm:t>
    </dgm:pt>
    <dgm:pt modelId="{A9426B8E-C802-4731-B78F-A1F089DA2BD5}" type="parTrans" cxnId="{00030EEF-71D9-4913-AE15-1610DD5D712A}">
      <dgm:prSet/>
      <dgm:spPr/>
      <dgm:t>
        <a:bodyPr/>
        <a:lstStyle/>
        <a:p>
          <a:endParaRPr lang="en-US"/>
        </a:p>
      </dgm:t>
    </dgm:pt>
    <dgm:pt modelId="{375AD1C1-A8F6-430A-AC01-58C12F0A84FA}" type="sibTrans" cxnId="{00030EEF-71D9-4913-AE15-1610DD5D712A}">
      <dgm:prSet/>
      <dgm:spPr/>
      <dgm:t>
        <a:bodyPr/>
        <a:lstStyle/>
        <a:p>
          <a:endParaRPr lang="en-US"/>
        </a:p>
      </dgm:t>
    </dgm:pt>
    <dgm:pt modelId="{00F0959D-8665-4F9A-A7F5-1CCF15378A1B}">
      <dgm:prSet/>
      <dgm:spPr/>
      <dgm:t>
        <a:bodyPr/>
        <a:lstStyle/>
        <a:p>
          <a:pPr>
            <a:defRPr cap="all"/>
          </a:pPr>
          <a:r>
            <a:rPr lang="en-US" b="1" dirty="0"/>
            <a:t>Stage-based Key Performance Indicators</a:t>
          </a:r>
        </a:p>
      </dgm:t>
    </dgm:pt>
    <dgm:pt modelId="{A9B18198-9E7F-41B9-A5A8-58922B50BC45}" type="parTrans" cxnId="{16F65FDF-DC38-4CA2-8BFE-9C82F0B6496C}">
      <dgm:prSet/>
      <dgm:spPr/>
      <dgm:t>
        <a:bodyPr/>
        <a:lstStyle/>
        <a:p>
          <a:endParaRPr lang="en-US"/>
        </a:p>
      </dgm:t>
    </dgm:pt>
    <dgm:pt modelId="{E1C888A4-3312-45AD-A8AD-7DC11EFDA086}" type="sibTrans" cxnId="{16F65FDF-DC38-4CA2-8BFE-9C82F0B6496C}">
      <dgm:prSet/>
      <dgm:spPr/>
      <dgm:t>
        <a:bodyPr/>
        <a:lstStyle/>
        <a:p>
          <a:endParaRPr lang="en-US"/>
        </a:p>
      </dgm:t>
    </dgm:pt>
    <dgm:pt modelId="{4D88C99C-1541-4639-B6A0-0BBAF1F48EA7}">
      <dgm:prSet/>
      <dgm:spPr/>
      <dgm:t>
        <a:bodyPr/>
        <a:lstStyle/>
        <a:p>
          <a:pPr>
            <a:defRPr cap="all"/>
          </a:pPr>
          <a:r>
            <a:rPr lang="en-US" b="1" dirty="0"/>
            <a:t>Quarterly reporting</a:t>
          </a:r>
        </a:p>
      </dgm:t>
    </dgm:pt>
    <dgm:pt modelId="{340B27E0-8F31-4C20-873F-492D2BC5CEC6}" type="parTrans" cxnId="{B339A127-5F7D-4B7E-A558-A24FF1E9A2EC}">
      <dgm:prSet/>
      <dgm:spPr/>
      <dgm:t>
        <a:bodyPr/>
        <a:lstStyle/>
        <a:p>
          <a:endParaRPr lang="en-US"/>
        </a:p>
      </dgm:t>
    </dgm:pt>
    <dgm:pt modelId="{2374EAC5-5A86-4094-A543-40396E910B06}" type="sibTrans" cxnId="{B339A127-5F7D-4B7E-A558-A24FF1E9A2EC}">
      <dgm:prSet/>
      <dgm:spPr/>
      <dgm:t>
        <a:bodyPr/>
        <a:lstStyle/>
        <a:p>
          <a:endParaRPr lang="en-US"/>
        </a:p>
      </dgm:t>
    </dgm:pt>
    <dgm:pt modelId="{CFBA59A9-608F-4BB2-8DA2-92FF6ACA6EFE}">
      <dgm:prSet/>
      <dgm:spPr/>
      <dgm:t>
        <a:bodyPr/>
        <a:lstStyle/>
        <a:p>
          <a:pPr>
            <a:defRPr cap="all"/>
          </a:pPr>
          <a:r>
            <a:rPr lang="en-US" b="1" dirty="0"/>
            <a:t>Continuous quality improvement</a:t>
          </a:r>
        </a:p>
      </dgm:t>
    </dgm:pt>
    <dgm:pt modelId="{3284E284-105E-41A2-B4FC-CB85EDFD6CD8}" type="parTrans" cxnId="{F0761299-FE30-458C-8286-0278D7487F5A}">
      <dgm:prSet/>
      <dgm:spPr/>
      <dgm:t>
        <a:bodyPr/>
        <a:lstStyle/>
        <a:p>
          <a:endParaRPr lang="en-US"/>
        </a:p>
      </dgm:t>
    </dgm:pt>
    <dgm:pt modelId="{ED97AC86-1D1A-4D0B-B06A-1234630A4766}" type="sibTrans" cxnId="{F0761299-FE30-458C-8286-0278D7487F5A}">
      <dgm:prSet/>
      <dgm:spPr/>
      <dgm:t>
        <a:bodyPr/>
        <a:lstStyle/>
        <a:p>
          <a:endParaRPr lang="en-US"/>
        </a:p>
      </dgm:t>
    </dgm:pt>
    <dgm:pt modelId="{675946E7-3EBF-4281-8206-5F17451E942C}" type="pres">
      <dgm:prSet presAssocID="{1BEAA01C-80AD-4F84-8EF9-699E11C115DB}" presName="root" presStyleCnt="0">
        <dgm:presLayoutVars>
          <dgm:dir/>
          <dgm:resizeHandles val="exact"/>
        </dgm:presLayoutVars>
      </dgm:prSet>
      <dgm:spPr/>
    </dgm:pt>
    <dgm:pt modelId="{91FB1F30-12FA-46EA-9420-F2B3EECF9A72}" type="pres">
      <dgm:prSet presAssocID="{B7ECC579-C536-4239-A82C-E17A2DC61F68}" presName="compNode" presStyleCnt="0"/>
      <dgm:spPr/>
    </dgm:pt>
    <dgm:pt modelId="{CEDACADC-C87A-413A-8812-D65D8F4AD95A}" type="pres">
      <dgm:prSet presAssocID="{B7ECC579-C536-4239-A82C-E17A2DC61F68}" presName="iconBgRect" presStyleLbl="bgShp" presStyleIdx="0" presStyleCnt="4"/>
      <dgm:spPr>
        <a:prstGeom prst="round2DiagRect">
          <a:avLst>
            <a:gd name="adj1" fmla="val 29727"/>
            <a:gd name="adj2" fmla="val 0"/>
          </a:avLst>
        </a:prstGeom>
      </dgm:spPr>
    </dgm:pt>
    <dgm:pt modelId="{4C054C96-7778-4B6E-882B-4B78AB47A8B2}" type="pres">
      <dgm:prSet presAssocID="{B7ECC579-C536-4239-A82C-E17A2DC61F68}" presName="iconRect" presStyleLbl="node1" presStyleIdx="0" presStyleCnt="4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FEFAE25E-D837-4517-8001-B53725DAEA93}" type="pres">
      <dgm:prSet presAssocID="{B7ECC579-C536-4239-A82C-E17A2DC61F68}" presName="spaceRect" presStyleCnt="0"/>
      <dgm:spPr/>
    </dgm:pt>
    <dgm:pt modelId="{A7C71058-96E7-4C59-A614-D4AC3A27F9CA}" type="pres">
      <dgm:prSet presAssocID="{B7ECC579-C536-4239-A82C-E17A2DC61F68}" presName="textRect" presStyleLbl="revTx" presStyleIdx="0" presStyleCnt="4">
        <dgm:presLayoutVars>
          <dgm:chMax val="1"/>
          <dgm:chPref val="1"/>
        </dgm:presLayoutVars>
      </dgm:prSet>
      <dgm:spPr/>
    </dgm:pt>
    <dgm:pt modelId="{B7B1542E-54AE-431B-85CB-9F1E93073958}" type="pres">
      <dgm:prSet presAssocID="{375AD1C1-A8F6-430A-AC01-58C12F0A84FA}" presName="sibTrans" presStyleCnt="0"/>
      <dgm:spPr/>
    </dgm:pt>
    <dgm:pt modelId="{948C473A-3F42-401B-9EE6-3A39863F2DAC}" type="pres">
      <dgm:prSet presAssocID="{00F0959D-8665-4F9A-A7F5-1CCF15378A1B}" presName="compNode" presStyleCnt="0"/>
      <dgm:spPr/>
    </dgm:pt>
    <dgm:pt modelId="{5BD468B9-F79A-4D80-A104-EB5FE7187817}" type="pres">
      <dgm:prSet presAssocID="{00F0959D-8665-4F9A-A7F5-1CCF15378A1B}" presName="iconBgRect" presStyleLbl="bgShp" presStyleIdx="1" presStyleCnt="4"/>
      <dgm:spPr>
        <a:prstGeom prst="round2DiagRect">
          <a:avLst>
            <a:gd name="adj1" fmla="val 29727"/>
            <a:gd name="adj2" fmla="val 0"/>
          </a:avLst>
        </a:prstGeom>
      </dgm:spPr>
    </dgm:pt>
    <dgm:pt modelId="{5842C77C-AE08-440F-BFC4-7A493FBD6913}" type="pres">
      <dgm:prSet presAssocID="{00F0959D-8665-4F9A-A7F5-1CCF15378A1B}" presName="iconRect" presStyleLbl="node1" presStyleIdx="1" presStyleCnt="4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r chart"/>
        </a:ext>
      </dgm:extLst>
    </dgm:pt>
    <dgm:pt modelId="{8F2175F2-BA8F-404A-AF57-E1DA7EC7B13D}" type="pres">
      <dgm:prSet presAssocID="{00F0959D-8665-4F9A-A7F5-1CCF15378A1B}" presName="spaceRect" presStyleCnt="0"/>
      <dgm:spPr/>
    </dgm:pt>
    <dgm:pt modelId="{34E6ABF5-2B38-4820-9F4F-B5831C657AFC}" type="pres">
      <dgm:prSet presAssocID="{00F0959D-8665-4F9A-A7F5-1CCF15378A1B}" presName="textRect" presStyleLbl="revTx" presStyleIdx="1" presStyleCnt="4">
        <dgm:presLayoutVars>
          <dgm:chMax val="1"/>
          <dgm:chPref val="1"/>
        </dgm:presLayoutVars>
      </dgm:prSet>
      <dgm:spPr/>
    </dgm:pt>
    <dgm:pt modelId="{F6F25759-7B96-499C-992E-CE81C66306D4}" type="pres">
      <dgm:prSet presAssocID="{E1C888A4-3312-45AD-A8AD-7DC11EFDA086}" presName="sibTrans" presStyleCnt="0"/>
      <dgm:spPr/>
    </dgm:pt>
    <dgm:pt modelId="{77718555-FF6E-46E9-B601-0AFFA55034FE}" type="pres">
      <dgm:prSet presAssocID="{4D88C99C-1541-4639-B6A0-0BBAF1F48EA7}" presName="compNode" presStyleCnt="0"/>
      <dgm:spPr/>
    </dgm:pt>
    <dgm:pt modelId="{96A294A1-A05A-4DCD-B7E1-F41224D5BA28}" type="pres">
      <dgm:prSet presAssocID="{4D88C99C-1541-4639-B6A0-0BBAF1F48EA7}" presName="iconBgRect" presStyleLbl="bgShp" presStyleIdx="2" presStyleCnt="4"/>
      <dgm:spPr>
        <a:prstGeom prst="round2DiagRect">
          <a:avLst>
            <a:gd name="adj1" fmla="val 29727"/>
            <a:gd name="adj2" fmla="val 0"/>
          </a:avLst>
        </a:prstGeom>
      </dgm:spPr>
    </dgm:pt>
    <dgm:pt modelId="{A80E2DDF-EA53-4EB7-8647-040FB9242FC1}" type="pres">
      <dgm:prSet presAssocID="{4D88C99C-1541-4639-B6A0-0BBAF1F48EA7}" presName="iconRect" presStyleLbl="node1" presStyleIdx="2" presStyleCnt="4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 List"/>
        </a:ext>
      </dgm:extLst>
    </dgm:pt>
    <dgm:pt modelId="{1BC6E072-2329-4F9C-8059-E821D9803214}" type="pres">
      <dgm:prSet presAssocID="{4D88C99C-1541-4639-B6A0-0BBAF1F48EA7}" presName="spaceRect" presStyleCnt="0"/>
      <dgm:spPr/>
    </dgm:pt>
    <dgm:pt modelId="{B5D26CC7-D569-4D7B-A419-D7F5469E8405}" type="pres">
      <dgm:prSet presAssocID="{4D88C99C-1541-4639-B6A0-0BBAF1F48EA7}" presName="textRect" presStyleLbl="revTx" presStyleIdx="2" presStyleCnt="4">
        <dgm:presLayoutVars>
          <dgm:chMax val="1"/>
          <dgm:chPref val="1"/>
        </dgm:presLayoutVars>
      </dgm:prSet>
      <dgm:spPr/>
    </dgm:pt>
    <dgm:pt modelId="{8B48966F-0995-4DAA-95FE-1FF0F3B8170E}" type="pres">
      <dgm:prSet presAssocID="{2374EAC5-5A86-4094-A543-40396E910B06}" presName="sibTrans" presStyleCnt="0"/>
      <dgm:spPr/>
    </dgm:pt>
    <dgm:pt modelId="{2E5398F7-958C-4FB6-A8EC-A5D183C6707D}" type="pres">
      <dgm:prSet presAssocID="{CFBA59A9-608F-4BB2-8DA2-92FF6ACA6EFE}" presName="compNode" presStyleCnt="0"/>
      <dgm:spPr/>
    </dgm:pt>
    <dgm:pt modelId="{7F158D91-A782-4EA4-958D-9B00AF500DBB}" type="pres">
      <dgm:prSet presAssocID="{CFBA59A9-608F-4BB2-8DA2-92FF6ACA6EFE}" presName="iconBgRect" presStyleLbl="bgShp" presStyleIdx="3" presStyleCnt="4"/>
      <dgm:spPr>
        <a:prstGeom prst="round2DiagRect">
          <a:avLst>
            <a:gd name="adj1" fmla="val 29727"/>
            <a:gd name="adj2" fmla="val 0"/>
          </a:avLst>
        </a:prstGeom>
      </dgm:spPr>
    </dgm:pt>
    <dgm:pt modelId="{2B3DE70B-5A67-4692-B8E1-8588E0C65C98}" type="pres">
      <dgm:prSet presAssocID="{CFBA59A9-608F-4BB2-8DA2-92FF6ACA6EFE}" presName="iconRect" presStyleLbl="node1" presStyleIdx="3" presStyleCnt="4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pward trend"/>
        </a:ext>
      </dgm:extLst>
    </dgm:pt>
    <dgm:pt modelId="{68371F22-9A98-4EBD-87D4-4B44441167BD}" type="pres">
      <dgm:prSet presAssocID="{CFBA59A9-608F-4BB2-8DA2-92FF6ACA6EFE}" presName="spaceRect" presStyleCnt="0"/>
      <dgm:spPr/>
    </dgm:pt>
    <dgm:pt modelId="{8B120B27-FED8-4DE9-95F2-BA10A90711D9}" type="pres">
      <dgm:prSet presAssocID="{CFBA59A9-608F-4BB2-8DA2-92FF6ACA6EFE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67B7710B-ABF4-4A64-AF50-99D0C0B9BFAF}" type="presOf" srcId="{B7ECC579-C536-4239-A82C-E17A2DC61F68}" destId="{A7C71058-96E7-4C59-A614-D4AC3A27F9CA}" srcOrd="0" destOrd="0" presId="urn:microsoft.com/office/officeart/2018/5/layout/IconLeafLabelList"/>
    <dgm:cxn modelId="{B339A127-5F7D-4B7E-A558-A24FF1E9A2EC}" srcId="{1BEAA01C-80AD-4F84-8EF9-699E11C115DB}" destId="{4D88C99C-1541-4639-B6A0-0BBAF1F48EA7}" srcOrd="2" destOrd="0" parTransId="{340B27E0-8F31-4C20-873F-492D2BC5CEC6}" sibTransId="{2374EAC5-5A86-4094-A543-40396E910B06}"/>
    <dgm:cxn modelId="{7CC33342-DB7C-4868-9542-00FADA7AD0A9}" type="presOf" srcId="{CFBA59A9-608F-4BB2-8DA2-92FF6ACA6EFE}" destId="{8B120B27-FED8-4DE9-95F2-BA10A90711D9}" srcOrd="0" destOrd="0" presId="urn:microsoft.com/office/officeart/2018/5/layout/IconLeafLabelList"/>
    <dgm:cxn modelId="{26BCE254-26B8-4B34-AD36-8D81734C7EE0}" type="presOf" srcId="{4D88C99C-1541-4639-B6A0-0BBAF1F48EA7}" destId="{B5D26CC7-D569-4D7B-A419-D7F5469E8405}" srcOrd="0" destOrd="0" presId="urn:microsoft.com/office/officeart/2018/5/layout/IconLeafLabelList"/>
    <dgm:cxn modelId="{7194D855-08CA-4F67-A5A0-D45179E061C5}" type="presOf" srcId="{1BEAA01C-80AD-4F84-8EF9-699E11C115DB}" destId="{675946E7-3EBF-4281-8206-5F17451E942C}" srcOrd="0" destOrd="0" presId="urn:microsoft.com/office/officeart/2018/5/layout/IconLeafLabelList"/>
    <dgm:cxn modelId="{F0761299-FE30-458C-8286-0278D7487F5A}" srcId="{1BEAA01C-80AD-4F84-8EF9-699E11C115DB}" destId="{CFBA59A9-608F-4BB2-8DA2-92FF6ACA6EFE}" srcOrd="3" destOrd="0" parTransId="{3284E284-105E-41A2-B4FC-CB85EDFD6CD8}" sibTransId="{ED97AC86-1D1A-4D0B-B06A-1234630A4766}"/>
    <dgm:cxn modelId="{84FAA89B-28F1-44C6-9C28-1A1BA3E88A5E}" type="presOf" srcId="{00F0959D-8665-4F9A-A7F5-1CCF15378A1B}" destId="{34E6ABF5-2B38-4820-9F4F-B5831C657AFC}" srcOrd="0" destOrd="0" presId="urn:microsoft.com/office/officeart/2018/5/layout/IconLeafLabelList"/>
    <dgm:cxn modelId="{16F65FDF-DC38-4CA2-8BFE-9C82F0B6496C}" srcId="{1BEAA01C-80AD-4F84-8EF9-699E11C115DB}" destId="{00F0959D-8665-4F9A-A7F5-1CCF15378A1B}" srcOrd="1" destOrd="0" parTransId="{A9B18198-9E7F-41B9-A5A8-58922B50BC45}" sibTransId="{E1C888A4-3312-45AD-A8AD-7DC11EFDA086}"/>
    <dgm:cxn modelId="{00030EEF-71D9-4913-AE15-1610DD5D712A}" srcId="{1BEAA01C-80AD-4F84-8EF9-699E11C115DB}" destId="{B7ECC579-C536-4239-A82C-E17A2DC61F68}" srcOrd="0" destOrd="0" parTransId="{A9426B8E-C802-4731-B78F-A1F089DA2BD5}" sibTransId="{375AD1C1-A8F6-430A-AC01-58C12F0A84FA}"/>
    <dgm:cxn modelId="{7338278D-6D26-4880-AB06-17957B8DA25E}" type="presParOf" srcId="{675946E7-3EBF-4281-8206-5F17451E942C}" destId="{91FB1F30-12FA-46EA-9420-F2B3EECF9A72}" srcOrd="0" destOrd="0" presId="urn:microsoft.com/office/officeart/2018/5/layout/IconLeafLabelList"/>
    <dgm:cxn modelId="{8EDC4E6B-1FED-42C8-B1D6-403E2F0713B4}" type="presParOf" srcId="{91FB1F30-12FA-46EA-9420-F2B3EECF9A72}" destId="{CEDACADC-C87A-413A-8812-D65D8F4AD95A}" srcOrd="0" destOrd="0" presId="urn:microsoft.com/office/officeart/2018/5/layout/IconLeafLabelList"/>
    <dgm:cxn modelId="{8009C31A-D237-40D2-B856-58DB7DD7554E}" type="presParOf" srcId="{91FB1F30-12FA-46EA-9420-F2B3EECF9A72}" destId="{4C054C96-7778-4B6E-882B-4B78AB47A8B2}" srcOrd="1" destOrd="0" presId="urn:microsoft.com/office/officeart/2018/5/layout/IconLeafLabelList"/>
    <dgm:cxn modelId="{C3E03022-CAB5-4313-8863-3BFBC268C4B0}" type="presParOf" srcId="{91FB1F30-12FA-46EA-9420-F2B3EECF9A72}" destId="{FEFAE25E-D837-4517-8001-B53725DAEA93}" srcOrd="2" destOrd="0" presId="urn:microsoft.com/office/officeart/2018/5/layout/IconLeafLabelList"/>
    <dgm:cxn modelId="{B2ECED47-54BE-4A47-9012-F8FE67D2CA16}" type="presParOf" srcId="{91FB1F30-12FA-46EA-9420-F2B3EECF9A72}" destId="{A7C71058-96E7-4C59-A614-D4AC3A27F9CA}" srcOrd="3" destOrd="0" presId="urn:microsoft.com/office/officeart/2018/5/layout/IconLeafLabelList"/>
    <dgm:cxn modelId="{A999DF44-077A-4AE7-8C96-E16CF3E6C5E6}" type="presParOf" srcId="{675946E7-3EBF-4281-8206-5F17451E942C}" destId="{B7B1542E-54AE-431B-85CB-9F1E93073958}" srcOrd="1" destOrd="0" presId="urn:microsoft.com/office/officeart/2018/5/layout/IconLeafLabelList"/>
    <dgm:cxn modelId="{0A08F0BB-F545-4393-9923-B74F22428C70}" type="presParOf" srcId="{675946E7-3EBF-4281-8206-5F17451E942C}" destId="{948C473A-3F42-401B-9EE6-3A39863F2DAC}" srcOrd="2" destOrd="0" presId="urn:microsoft.com/office/officeart/2018/5/layout/IconLeafLabelList"/>
    <dgm:cxn modelId="{9628420E-8A3B-425D-B3CC-107C072C68A7}" type="presParOf" srcId="{948C473A-3F42-401B-9EE6-3A39863F2DAC}" destId="{5BD468B9-F79A-4D80-A104-EB5FE7187817}" srcOrd="0" destOrd="0" presId="urn:microsoft.com/office/officeart/2018/5/layout/IconLeafLabelList"/>
    <dgm:cxn modelId="{7631361C-3E6F-44D4-89DB-CE1CF16148C5}" type="presParOf" srcId="{948C473A-3F42-401B-9EE6-3A39863F2DAC}" destId="{5842C77C-AE08-440F-BFC4-7A493FBD6913}" srcOrd="1" destOrd="0" presId="urn:microsoft.com/office/officeart/2018/5/layout/IconLeafLabelList"/>
    <dgm:cxn modelId="{179950A9-BE20-4A57-85A8-0860DE195B7F}" type="presParOf" srcId="{948C473A-3F42-401B-9EE6-3A39863F2DAC}" destId="{8F2175F2-BA8F-404A-AF57-E1DA7EC7B13D}" srcOrd="2" destOrd="0" presId="urn:microsoft.com/office/officeart/2018/5/layout/IconLeafLabelList"/>
    <dgm:cxn modelId="{2B8050B4-33E2-4298-9E03-16700DCB1429}" type="presParOf" srcId="{948C473A-3F42-401B-9EE6-3A39863F2DAC}" destId="{34E6ABF5-2B38-4820-9F4F-B5831C657AFC}" srcOrd="3" destOrd="0" presId="urn:microsoft.com/office/officeart/2018/5/layout/IconLeafLabelList"/>
    <dgm:cxn modelId="{F734D358-8157-4D36-A4B1-2F6A15E30999}" type="presParOf" srcId="{675946E7-3EBF-4281-8206-5F17451E942C}" destId="{F6F25759-7B96-499C-992E-CE81C66306D4}" srcOrd="3" destOrd="0" presId="urn:microsoft.com/office/officeart/2018/5/layout/IconLeafLabelList"/>
    <dgm:cxn modelId="{4F4C75B4-8F6B-4E8B-A61C-4EB2C03C5607}" type="presParOf" srcId="{675946E7-3EBF-4281-8206-5F17451E942C}" destId="{77718555-FF6E-46E9-B601-0AFFA55034FE}" srcOrd="4" destOrd="0" presId="urn:microsoft.com/office/officeart/2018/5/layout/IconLeafLabelList"/>
    <dgm:cxn modelId="{25ED6B06-0E72-4BD0-BC5C-A76B5CF03EB9}" type="presParOf" srcId="{77718555-FF6E-46E9-B601-0AFFA55034FE}" destId="{96A294A1-A05A-4DCD-B7E1-F41224D5BA28}" srcOrd="0" destOrd="0" presId="urn:microsoft.com/office/officeart/2018/5/layout/IconLeafLabelList"/>
    <dgm:cxn modelId="{7B2A795E-95F5-43E5-A7DC-99EF233275EA}" type="presParOf" srcId="{77718555-FF6E-46E9-B601-0AFFA55034FE}" destId="{A80E2DDF-EA53-4EB7-8647-040FB9242FC1}" srcOrd="1" destOrd="0" presId="urn:microsoft.com/office/officeart/2018/5/layout/IconLeafLabelList"/>
    <dgm:cxn modelId="{5A4A13AE-C880-47C5-85A7-24107A690DD7}" type="presParOf" srcId="{77718555-FF6E-46E9-B601-0AFFA55034FE}" destId="{1BC6E072-2329-4F9C-8059-E821D9803214}" srcOrd="2" destOrd="0" presId="urn:microsoft.com/office/officeart/2018/5/layout/IconLeafLabelList"/>
    <dgm:cxn modelId="{3E51DC85-6112-41C3-B6C0-FCFA05E054AA}" type="presParOf" srcId="{77718555-FF6E-46E9-B601-0AFFA55034FE}" destId="{B5D26CC7-D569-4D7B-A419-D7F5469E8405}" srcOrd="3" destOrd="0" presId="urn:microsoft.com/office/officeart/2018/5/layout/IconLeafLabelList"/>
    <dgm:cxn modelId="{9152F286-18E9-4525-A55B-ABBC5FE6531F}" type="presParOf" srcId="{675946E7-3EBF-4281-8206-5F17451E942C}" destId="{8B48966F-0995-4DAA-95FE-1FF0F3B8170E}" srcOrd="5" destOrd="0" presId="urn:microsoft.com/office/officeart/2018/5/layout/IconLeafLabelList"/>
    <dgm:cxn modelId="{3C02B9F5-1698-4D68-8A17-EDABC67BD46C}" type="presParOf" srcId="{675946E7-3EBF-4281-8206-5F17451E942C}" destId="{2E5398F7-958C-4FB6-A8EC-A5D183C6707D}" srcOrd="6" destOrd="0" presId="urn:microsoft.com/office/officeart/2018/5/layout/IconLeafLabelList"/>
    <dgm:cxn modelId="{946FF7D0-CBF3-4D56-85E1-336F65DC5C44}" type="presParOf" srcId="{2E5398F7-958C-4FB6-A8EC-A5D183C6707D}" destId="{7F158D91-A782-4EA4-958D-9B00AF500DBB}" srcOrd="0" destOrd="0" presId="urn:microsoft.com/office/officeart/2018/5/layout/IconLeafLabelList"/>
    <dgm:cxn modelId="{B3505CA9-2708-4D42-8AD5-5E103408B41B}" type="presParOf" srcId="{2E5398F7-958C-4FB6-A8EC-A5D183C6707D}" destId="{2B3DE70B-5A67-4692-B8E1-8588E0C65C98}" srcOrd="1" destOrd="0" presId="urn:microsoft.com/office/officeart/2018/5/layout/IconLeafLabelList"/>
    <dgm:cxn modelId="{51F96F9B-20CE-4724-A8F7-1B93173FEF98}" type="presParOf" srcId="{2E5398F7-958C-4FB6-A8EC-A5D183C6707D}" destId="{68371F22-9A98-4EBD-87D4-4B44441167BD}" srcOrd="2" destOrd="0" presId="urn:microsoft.com/office/officeart/2018/5/layout/IconLeafLabelList"/>
    <dgm:cxn modelId="{C05DE0A5-DD0D-4A50-8ACA-83F78AF0CD32}" type="presParOf" srcId="{2E5398F7-958C-4FB6-A8EC-A5D183C6707D}" destId="{8B120B27-FED8-4DE9-95F2-BA10A90711D9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F4046BD-D678-42DA-9174-3A5EAEAF0E56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F73940DA-885B-46E7-8270-AB9874AAA2F0}">
      <dgm:prSet/>
      <dgm:spPr/>
      <dgm:t>
        <a:bodyPr/>
        <a:lstStyle/>
        <a:p>
          <a:pPr algn="ctr"/>
          <a:r>
            <a:rPr lang="en-US" b="1" dirty="0"/>
            <a:t>Mandatory In- person RFP Information Session</a:t>
          </a:r>
        </a:p>
      </dgm:t>
    </dgm:pt>
    <dgm:pt modelId="{BDE8615D-A9E6-4965-9EC7-DCB8360F9874}" type="parTrans" cxnId="{6D09C003-1E48-4FFF-8AE0-AE35E163E650}">
      <dgm:prSet/>
      <dgm:spPr/>
      <dgm:t>
        <a:bodyPr/>
        <a:lstStyle/>
        <a:p>
          <a:endParaRPr lang="en-US"/>
        </a:p>
      </dgm:t>
    </dgm:pt>
    <dgm:pt modelId="{13BB992E-EE0D-45D9-A8FB-1D1572B15764}" type="sibTrans" cxnId="{6D09C003-1E48-4FFF-8AE0-AE35E163E650}">
      <dgm:prSet/>
      <dgm:spPr/>
      <dgm:t>
        <a:bodyPr/>
        <a:lstStyle/>
        <a:p>
          <a:endParaRPr lang="en-US"/>
        </a:p>
      </dgm:t>
    </dgm:pt>
    <dgm:pt modelId="{40D25E8B-2810-43F5-B91F-E11586029A05}">
      <dgm:prSet/>
      <dgm:spPr/>
      <dgm:t>
        <a:bodyPr/>
        <a:lstStyle/>
        <a:p>
          <a:pPr algn="ctr"/>
          <a:r>
            <a:rPr lang="en-US" b="1" dirty="0"/>
            <a:t>Mandatory In-person Finance/Budget Training (one session required)</a:t>
          </a:r>
        </a:p>
      </dgm:t>
    </dgm:pt>
    <dgm:pt modelId="{E278222F-A3A1-44DC-8FD7-5CD946A5FC99}" type="parTrans" cxnId="{BC06A3B9-B840-4EDC-8A53-62ECF1CA4196}">
      <dgm:prSet/>
      <dgm:spPr/>
      <dgm:t>
        <a:bodyPr/>
        <a:lstStyle/>
        <a:p>
          <a:endParaRPr lang="en-US"/>
        </a:p>
      </dgm:t>
    </dgm:pt>
    <dgm:pt modelId="{70A92718-E4AD-4C6F-AB4A-7FE943930CDC}" type="sibTrans" cxnId="{BC06A3B9-B840-4EDC-8A53-62ECF1CA4196}">
      <dgm:prSet/>
      <dgm:spPr/>
      <dgm:t>
        <a:bodyPr/>
        <a:lstStyle/>
        <a:p>
          <a:endParaRPr lang="en-US"/>
        </a:p>
      </dgm:t>
    </dgm:pt>
    <dgm:pt modelId="{9AC80B14-8563-4B3B-8093-94C9C447E08F}">
      <dgm:prSet/>
      <dgm:spPr/>
      <dgm:t>
        <a:bodyPr/>
        <a:lstStyle/>
        <a:p>
          <a:pPr algn="ctr"/>
          <a:r>
            <a:rPr lang="en-US" b="1" dirty="0"/>
            <a:t>Individual technical assistance</a:t>
          </a:r>
          <a:r>
            <a:rPr lang="en-US" dirty="0"/>
            <a:t> </a:t>
          </a:r>
          <a:r>
            <a:rPr lang="en-US" b="1" dirty="0"/>
            <a:t>appointments</a:t>
          </a:r>
        </a:p>
      </dgm:t>
    </dgm:pt>
    <dgm:pt modelId="{23A5974C-AF5E-4589-8074-C9423B0554FC}" type="parTrans" cxnId="{6022D1D2-D478-4CAE-A3D7-256A44ABD65E}">
      <dgm:prSet/>
      <dgm:spPr/>
      <dgm:t>
        <a:bodyPr/>
        <a:lstStyle/>
        <a:p>
          <a:endParaRPr lang="en-US"/>
        </a:p>
      </dgm:t>
    </dgm:pt>
    <dgm:pt modelId="{F1AACD75-B67D-496E-BC72-E440192AF65C}" type="sibTrans" cxnId="{6022D1D2-D478-4CAE-A3D7-256A44ABD65E}">
      <dgm:prSet/>
      <dgm:spPr/>
      <dgm:t>
        <a:bodyPr/>
        <a:lstStyle/>
        <a:p>
          <a:endParaRPr lang="en-US"/>
        </a:p>
      </dgm:t>
    </dgm:pt>
    <dgm:pt modelId="{74C12068-EFAA-4729-B501-AD71554CBF92}">
      <dgm:prSet/>
      <dgm:spPr/>
      <dgm:t>
        <a:bodyPr/>
        <a:lstStyle/>
        <a:p>
          <a:pPr algn="ctr"/>
          <a:r>
            <a:rPr lang="en-US" b="1" dirty="0"/>
            <a:t>Monthly professional development after award</a:t>
          </a:r>
        </a:p>
      </dgm:t>
    </dgm:pt>
    <dgm:pt modelId="{D817A992-2783-4913-996B-CBE59250752B}" type="parTrans" cxnId="{703A4F9C-5265-4887-B5DC-46A8D7B481F9}">
      <dgm:prSet/>
      <dgm:spPr/>
      <dgm:t>
        <a:bodyPr/>
        <a:lstStyle/>
        <a:p>
          <a:endParaRPr lang="en-US"/>
        </a:p>
      </dgm:t>
    </dgm:pt>
    <dgm:pt modelId="{291F2AC6-527E-48BA-9E18-EC8FFF2DCFEB}" type="sibTrans" cxnId="{703A4F9C-5265-4887-B5DC-46A8D7B481F9}">
      <dgm:prSet/>
      <dgm:spPr/>
      <dgm:t>
        <a:bodyPr/>
        <a:lstStyle/>
        <a:p>
          <a:endParaRPr lang="en-US"/>
        </a:p>
      </dgm:t>
    </dgm:pt>
    <dgm:pt modelId="{37D6125B-0DC2-4394-9259-C6967D7B9E64}" type="pres">
      <dgm:prSet presAssocID="{9F4046BD-D678-42DA-9174-3A5EAEAF0E56}" presName="root" presStyleCnt="0">
        <dgm:presLayoutVars>
          <dgm:dir/>
          <dgm:resizeHandles val="exact"/>
        </dgm:presLayoutVars>
      </dgm:prSet>
      <dgm:spPr/>
    </dgm:pt>
    <dgm:pt modelId="{407A2279-3BE4-48C6-B2E3-CFDAA5A95B2B}" type="pres">
      <dgm:prSet presAssocID="{9F4046BD-D678-42DA-9174-3A5EAEAF0E56}" presName="container" presStyleCnt="0">
        <dgm:presLayoutVars>
          <dgm:dir/>
          <dgm:resizeHandles val="exact"/>
        </dgm:presLayoutVars>
      </dgm:prSet>
      <dgm:spPr/>
    </dgm:pt>
    <dgm:pt modelId="{3852A110-365E-41E1-857A-A8995689E12D}" type="pres">
      <dgm:prSet presAssocID="{F73940DA-885B-46E7-8270-AB9874AAA2F0}" presName="compNode" presStyleCnt="0"/>
      <dgm:spPr/>
    </dgm:pt>
    <dgm:pt modelId="{3F3CC4D8-7014-4813-BA42-814D58288E05}" type="pres">
      <dgm:prSet presAssocID="{F73940DA-885B-46E7-8270-AB9874AAA2F0}" presName="iconBgRect" presStyleLbl="bgShp" presStyleIdx="0" presStyleCnt="4"/>
      <dgm:spPr/>
    </dgm:pt>
    <dgm:pt modelId="{C5194CDC-7285-4DB1-8CAF-0D60B99C14A0}" type="pres">
      <dgm:prSet presAssocID="{F73940DA-885B-46E7-8270-AB9874AAA2F0}" presName="iconRect" presStyleLbl="node1" presStyleIdx="0" presStyleCnt="4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 List"/>
        </a:ext>
      </dgm:extLst>
    </dgm:pt>
    <dgm:pt modelId="{843D9DF3-1A03-469C-838F-53E6BB9BC7D9}" type="pres">
      <dgm:prSet presAssocID="{F73940DA-885B-46E7-8270-AB9874AAA2F0}" presName="spaceRect" presStyleCnt="0"/>
      <dgm:spPr/>
    </dgm:pt>
    <dgm:pt modelId="{D3F6235B-0B10-4B4E-9B0B-04F490903EDF}" type="pres">
      <dgm:prSet presAssocID="{F73940DA-885B-46E7-8270-AB9874AAA2F0}" presName="textRect" presStyleLbl="revTx" presStyleIdx="0" presStyleCnt="4">
        <dgm:presLayoutVars>
          <dgm:chMax val="1"/>
          <dgm:chPref val="1"/>
        </dgm:presLayoutVars>
      </dgm:prSet>
      <dgm:spPr/>
    </dgm:pt>
    <dgm:pt modelId="{8C6C9B79-959F-482D-AF5F-C97691A368FC}" type="pres">
      <dgm:prSet presAssocID="{13BB992E-EE0D-45D9-A8FB-1D1572B15764}" presName="sibTrans" presStyleLbl="sibTrans2D1" presStyleIdx="0" presStyleCnt="0"/>
      <dgm:spPr/>
    </dgm:pt>
    <dgm:pt modelId="{4CF37DA0-0F5E-4462-8068-25EE01320933}" type="pres">
      <dgm:prSet presAssocID="{40D25E8B-2810-43F5-B91F-E11586029A05}" presName="compNode" presStyleCnt="0"/>
      <dgm:spPr/>
    </dgm:pt>
    <dgm:pt modelId="{961D0573-622E-466C-856D-870989ADF009}" type="pres">
      <dgm:prSet presAssocID="{40D25E8B-2810-43F5-B91F-E11586029A05}" presName="iconBgRect" presStyleLbl="bgShp" presStyleIdx="1" presStyleCnt="4"/>
      <dgm:spPr/>
    </dgm:pt>
    <dgm:pt modelId="{44500277-9AEB-4BC9-A495-3AC69D4993F4}" type="pres">
      <dgm:prSet presAssocID="{40D25E8B-2810-43F5-B91F-E11586029A05}" presName="iconRect" presStyleLbl="node1" presStyleIdx="1" presStyleCnt="4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ney"/>
        </a:ext>
      </dgm:extLst>
    </dgm:pt>
    <dgm:pt modelId="{4A870B08-1E51-4C90-A71F-A6F15BB65112}" type="pres">
      <dgm:prSet presAssocID="{40D25E8B-2810-43F5-B91F-E11586029A05}" presName="spaceRect" presStyleCnt="0"/>
      <dgm:spPr/>
    </dgm:pt>
    <dgm:pt modelId="{D92E8F36-1B9E-47BD-BF87-C03ACD7A3F3E}" type="pres">
      <dgm:prSet presAssocID="{40D25E8B-2810-43F5-B91F-E11586029A05}" presName="textRect" presStyleLbl="revTx" presStyleIdx="1" presStyleCnt="4">
        <dgm:presLayoutVars>
          <dgm:chMax val="1"/>
          <dgm:chPref val="1"/>
        </dgm:presLayoutVars>
      </dgm:prSet>
      <dgm:spPr/>
    </dgm:pt>
    <dgm:pt modelId="{B9B5E829-E97B-44D5-968B-3CED88690C3B}" type="pres">
      <dgm:prSet presAssocID="{70A92718-E4AD-4C6F-AB4A-7FE943930CDC}" presName="sibTrans" presStyleLbl="sibTrans2D1" presStyleIdx="0" presStyleCnt="0"/>
      <dgm:spPr/>
    </dgm:pt>
    <dgm:pt modelId="{1070099B-50FB-4980-B604-F6B62CD145A5}" type="pres">
      <dgm:prSet presAssocID="{9AC80B14-8563-4B3B-8093-94C9C447E08F}" presName="compNode" presStyleCnt="0"/>
      <dgm:spPr/>
    </dgm:pt>
    <dgm:pt modelId="{729CD5A0-E5DC-4B06-908E-8DF08B873F74}" type="pres">
      <dgm:prSet presAssocID="{9AC80B14-8563-4B3B-8093-94C9C447E08F}" presName="iconBgRect" presStyleLbl="bgShp" presStyleIdx="2" presStyleCnt="4"/>
      <dgm:spPr/>
    </dgm:pt>
    <dgm:pt modelId="{97CE155A-4792-42D7-B95F-E257324FA53B}" type="pres">
      <dgm:prSet presAssocID="{9AC80B14-8563-4B3B-8093-94C9C447E08F}" presName="iconRect" presStyleLbl="node1" presStyleIdx="2" presStyleCnt="4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all center"/>
        </a:ext>
      </dgm:extLst>
    </dgm:pt>
    <dgm:pt modelId="{51C4601A-E547-4649-9AD9-4D3E15F957C5}" type="pres">
      <dgm:prSet presAssocID="{9AC80B14-8563-4B3B-8093-94C9C447E08F}" presName="spaceRect" presStyleCnt="0"/>
      <dgm:spPr/>
    </dgm:pt>
    <dgm:pt modelId="{E32C9BFA-8EBA-4ABA-8B49-4BF15964939D}" type="pres">
      <dgm:prSet presAssocID="{9AC80B14-8563-4B3B-8093-94C9C447E08F}" presName="textRect" presStyleLbl="revTx" presStyleIdx="2" presStyleCnt="4">
        <dgm:presLayoutVars>
          <dgm:chMax val="1"/>
          <dgm:chPref val="1"/>
        </dgm:presLayoutVars>
      </dgm:prSet>
      <dgm:spPr/>
    </dgm:pt>
    <dgm:pt modelId="{A95FA746-3E9A-491F-BD01-A1D4762EC615}" type="pres">
      <dgm:prSet presAssocID="{F1AACD75-B67D-496E-BC72-E440192AF65C}" presName="sibTrans" presStyleLbl="sibTrans2D1" presStyleIdx="0" presStyleCnt="0"/>
      <dgm:spPr/>
    </dgm:pt>
    <dgm:pt modelId="{C1A9EC62-C312-424A-8656-A372D3057EAC}" type="pres">
      <dgm:prSet presAssocID="{74C12068-EFAA-4729-B501-AD71554CBF92}" presName="compNode" presStyleCnt="0"/>
      <dgm:spPr/>
    </dgm:pt>
    <dgm:pt modelId="{8A425595-05FF-47C8-980E-673E98A48D44}" type="pres">
      <dgm:prSet presAssocID="{74C12068-EFAA-4729-B501-AD71554CBF92}" presName="iconBgRect" presStyleLbl="bgShp" presStyleIdx="3" presStyleCnt="4"/>
      <dgm:spPr/>
    </dgm:pt>
    <dgm:pt modelId="{CD099E70-B43F-4C28-B00A-132E4C59FD77}" type="pres">
      <dgm:prSet presAssocID="{74C12068-EFAA-4729-B501-AD71554CBF92}" presName="iconRect" presStyleLbl="node1" presStyleIdx="3" presStyleCnt="4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ibbon"/>
        </a:ext>
      </dgm:extLst>
    </dgm:pt>
    <dgm:pt modelId="{8328B734-4676-4677-AFA1-4ECF9E36077E}" type="pres">
      <dgm:prSet presAssocID="{74C12068-EFAA-4729-B501-AD71554CBF92}" presName="spaceRect" presStyleCnt="0"/>
      <dgm:spPr/>
    </dgm:pt>
    <dgm:pt modelId="{3B724368-364F-4A4D-AD80-392750046D6A}" type="pres">
      <dgm:prSet presAssocID="{74C12068-EFAA-4729-B501-AD71554CBF92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6D09C003-1E48-4FFF-8AE0-AE35E163E650}" srcId="{9F4046BD-D678-42DA-9174-3A5EAEAF0E56}" destId="{F73940DA-885B-46E7-8270-AB9874AAA2F0}" srcOrd="0" destOrd="0" parTransId="{BDE8615D-A9E6-4965-9EC7-DCB8360F9874}" sibTransId="{13BB992E-EE0D-45D9-A8FB-1D1572B15764}"/>
    <dgm:cxn modelId="{A0256005-7380-49DD-8A1A-188B52AB359D}" type="presOf" srcId="{13BB992E-EE0D-45D9-A8FB-1D1572B15764}" destId="{8C6C9B79-959F-482D-AF5F-C97691A368FC}" srcOrd="0" destOrd="0" presId="urn:microsoft.com/office/officeart/2018/2/layout/IconCircleList"/>
    <dgm:cxn modelId="{151CD512-E889-471F-9C4F-2092B011C90D}" type="presOf" srcId="{9AC80B14-8563-4B3B-8093-94C9C447E08F}" destId="{E32C9BFA-8EBA-4ABA-8B49-4BF15964939D}" srcOrd="0" destOrd="0" presId="urn:microsoft.com/office/officeart/2018/2/layout/IconCircleList"/>
    <dgm:cxn modelId="{4E58671B-502B-43E0-8448-26F1C06DCE24}" type="presOf" srcId="{9F4046BD-D678-42DA-9174-3A5EAEAF0E56}" destId="{37D6125B-0DC2-4394-9259-C6967D7B9E64}" srcOrd="0" destOrd="0" presId="urn:microsoft.com/office/officeart/2018/2/layout/IconCircleList"/>
    <dgm:cxn modelId="{9091ED60-FFE4-4E8D-946F-8DE9610CB501}" type="presOf" srcId="{F73940DA-885B-46E7-8270-AB9874AAA2F0}" destId="{D3F6235B-0B10-4B4E-9B0B-04F490903EDF}" srcOrd="0" destOrd="0" presId="urn:microsoft.com/office/officeart/2018/2/layout/IconCircleList"/>
    <dgm:cxn modelId="{F9DCBE69-1528-42B4-B483-70B65451E978}" type="presOf" srcId="{40D25E8B-2810-43F5-B91F-E11586029A05}" destId="{D92E8F36-1B9E-47BD-BF87-C03ACD7A3F3E}" srcOrd="0" destOrd="0" presId="urn:microsoft.com/office/officeart/2018/2/layout/IconCircleList"/>
    <dgm:cxn modelId="{703A4F9C-5265-4887-B5DC-46A8D7B481F9}" srcId="{9F4046BD-D678-42DA-9174-3A5EAEAF0E56}" destId="{74C12068-EFAA-4729-B501-AD71554CBF92}" srcOrd="3" destOrd="0" parTransId="{D817A992-2783-4913-996B-CBE59250752B}" sibTransId="{291F2AC6-527E-48BA-9E18-EC8FFF2DCFEB}"/>
    <dgm:cxn modelId="{24FCC5AF-E5D7-46AB-BCFF-E9265F991AF4}" type="presOf" srcId="{F1AACD75-B67D-496E-BC72-E440192AF65C}" destId="{A95FA746-3E9A-491F-BD01-A1D4762EC615}" srcOrd="0" destOrd="0" presId="urn:microsoft.com/office/officeart/2018/2/layout/IconCircleList"/>
    <dgm:cxn modelId="{C1F09DB9-309D-4B10-9EBB-AA46A38E3372}" type="presOf" srcId="{70A92718-E4AD-4C6F-AB4A-7FE943930CDC}" destId="{B9B5E829-E97B-44D5-968B-3CED88690C3B}" srcOrd="0" destOrd="0" presId="urn:microsoft.com/office/officeart/2018/2/layout/IconCircleList"/>
    <dgm:cxn modelId="{BC06A3B9-B840-4EDC-8A53-62ECF1CA4196}" srcId="{9F4046BD-D678-42DA-9174-3A5EAEAF0E56}" destId="{40D25E8B-2810-43F5-B91F-E11586029A05}" srcOrd="1" destOrd="0" parTransId="{E278222F-A3A1-44DC-8FD7-5CD946A5FC99}" sibTransId="{70A92718-E4AD-4C6F-AB4A-7FE943930CDC}"/>
    <dgm:cxn modelId="{6022D1D2-D478-4CAE-A3D7-256A44ABD65E}" srcId="{9F4046BD-D678-42DA-9174-3A5EAEAF0E56}" destId="{9AC80B14-8563-4B3B-8093-94C9C447E08F}" srcOrd="2" destOrd="0" parTransId="{23A5974C-AF5E-4589-8074-C9423B0554FC}" sibTransId="{F1AACD75-B67D-496E-BC72-E440192AF65C}"/>
    <dgm:cxn modelId="{679EA8EF-5DD9-444E-948E-1B4B6A0D5B92}" type="presOf" srcId="{74C12068-EFAA-4729-B501-AD71554CBF92}" destId="{3B724368-364F-4A4D-AD80-392750046D6A}" srcOrd="0" destOrd="0" presId="urn:microsoft.com/office/officeart/2018/2/layout/IconCircleList"/>
    <dgm:cxn modelId="{EECCA8B1-FED6-4017-9DF1-E79250210C30}" type="presParOf" srcId="{37D6125B-0DC2-4394-9259-C6967D7B9E64}" destId="{407A2279-3BE4-48C6-B2E3-CFDAA5A95B2B}" srcOrd="0" destOrd="0" presId="urn:microsoft.com/office/officeart/2018/2/layout/IconCircleList"/>
    <dgm:cxn modelId="{7A87C474-7ABD-4C53-9427-C2A5359B2F1B}" type="presParOf" srcId="{407A2279-3BE4-48C6-B2E3-CFDAA5A95B2B}" destId="{3852A110-365E-41E1-857A-A8995689E12D}" srcOrd="0" destOrd="0" presId="urn:microsoft.com/office/officeart/2018/2/layout/IconCircleList"/>
    <dgm:cxn modelId="{E16B3FD3-B3AD-436B-9400-D168D47813BE}" type="presParOf" srcId="{3852A110-365E-41E1-857A-A8995689E12D}" destId="{3F3CC4D8-7014-4813-BA42-814D58288E05}" srcOrd="0" destOrd="0" presId="urn:microsoft.com/office/officeart/2018/2/layout/IconCircleList"/>
    <dgm:cxn modelId="{49F88A41-CF5A-4A2C-AEE9-E204CCB0BD31}" type="presParOf" srcId="{3852A110-365E-41E1-857A-A8995689E12D}" destId="{C5194CDC-7285-4DB1-8CAF-0D60B99C14A0}" srcOrd="1" destOrd="0" presId="urn:microsoft.com/office/officeart/2018/2/layout/IconCircleList"/>
    <dgm:cxn modelId="{96AAB73F-DCBE-4110-B0BA-C24CDFD01F15}" type="presParOf" srcId="{3852A110-365E-41E1-857A-A8995689E12D}" destId="{843D9DF3-1A03-469C-838F-53E6BB9BC7D9}" srcOrd="2" destOrd="0" presId="urn:microsoft.com/office/officeart/2018/2/layout/IconCircleList"/>
    <dgm:cxn modelId="{AA9EB7B8-E3E9-4637-8F4A-030E302931B0}" type="presParOf" srcId="{3852A110-365E-41E1-857A-A8995689E12D}" destId="{D3F6235B-0B10-4B4E-9B0B-04F490903EDF}" srcOrd="3" destOrd="0" presId="urn:microsoft.com/office/officeart/2018/2/layout/IconCircleList"/>
    <dgm:cxn modelId="{987B29DC-7A2D-4D95-94ED-8C643EEDC47C}" type="presParOf" srcId="{407A2279-3BE4-48C6-B2E3-CFDAA5A95B2B}" destId="{8C6C9B79-959F-482D-AF5F-C97691A368FC}" srcOrd="1" destOrd="0" presId="urn:microsoft.com/office/officeart/2018/2/layout/IconCircleList"/>
    <dgm:cxn modelId="{936B2120-BECD-4B2A-BB8F-84D0DE3C51CE}" type="presParOf" srcId="{407A2279-3BE4-48C6-B2E3-CFDAA5A95B2B}" destId="{4CF37DA0-0F5E-4462-8068-25EE01320933}" srcOrd="2" destOrd="0" presId="urn:microsoft.com/office/officeart/2018/2/layout/IconCircleList"/>
    <dgm:cxn modelId="{3B4ADB0A-BF38-4D0E-A631-38C967D5CD06}" type="presParOf" srcId="{4CF37DA0-0F5E-4462-8068-25EE01320933}" destId="{961D0573-622E-466C-856D-870989ADF009}" srcOrd="0" destOrd="0" presId="urn:microsoft.com/office/officeart/2018/2/layout/IconCircleList"/>
    <dgm:cxn modelId="{E2955390-BD0D-447D-8FED-5C8BDBF1E87E}" type="presParOf" srcId="{4CF37DA0-0F5E-4462-8068-25EE01320933}" destId="{44500277-9AEB-4BC9-A495-3AC69D4993F4}" srcOrd="1" destOrd="0" presId="urn:microsoft.com/office/officeart/2018/2/layout/IconCircleList"/>
    <dgm:cxn modelId="{EBC744C3-A224-4361-AE90-00C8E8BC6D3D}" type="presParOf" srcId="{4CF37DA0-0F5E-4462-8068-25EE01320933}" destId="{4A870B08-1E51-4C90-A71F-A6F15BB65112}" srcOrd="2" destOrd="0" presId="urn:microsoft.com/office/officeart/2018/2/layout/IconCircleList"/>
    <dgm:cxn modelId="{27F3D49E-52EB-49B6-AE82-6C8000C27133}" type="presParOf" srcId="{4CF37DA0-0F5E-4462-8068-25EE01320933}" destId="{D92E8F36-1B9E-47BD-BF87-C03ACD7A3F3E}" srcOrd="3" destOrd="0" presId="urn:microsoft.com/office/officeart/2018/2/layout/IconCircleList"/>
    <dgm:cxn modelId="{80FCE73F-75C0-4655-BCA3-E816B02FB6B2}" type="presParOf" srcId="{407A2279-3BE4-48C6-B2E3-CFDAA5A95B2B}" destId="{B9B5E829-E97B-44D5-968B-3CED88690C3B}" srcOrd="3" destOrd="0" presId="urn:microsoft.com/office/officeart/2018/2/layout/IconCircleList"/>
    <dgm:cxn modelId="{4D6E6F9D-F43E-4686-81FC-482268B3547F}" type="presParOf" srcId="{407A2279-3BE4-48C6-B2E3-CFDAA5A95B2B}" destId="{1070099B-50FB-4980-B604-F6B62CD145A5}" srcOrd="4" destOrd="0" presId="urn:microsoft.com/office/officeart/2018/2/layout/IconCircleList"/>
    <dgm:cxn modelId="{38F21847-9B09-4F23-B55A-3E7794D32C3A}" type="presParOf" srcId="{1070099B-50FB-4980-B604-F6B62CD145A5}" destId="{729CD5A0-E5DC-4B06-908E-8DF08B873F74}" srcOrd="0" destOrd="0" presId="urn:microsoft.com/office/officeart/2018/2/layout/IconCircleList"/>
    <dgm:cxn modelId="{3F19EC02-8BFF-4EC9-BB51-F6B76B25F3F5}" type="presParOf" srcId="{1070099B-50FB-4980-B604-F6B62CD145A5}" destId="{97CE155A-4792-42D7-B95F-E257324FA53B}" srcOrd="1" destOrd="0" presId="urn:microsoft.com/office/officeart/2018/2/layout/IconCircleList"/>
    <dgm:cxn modelId="{327EDCBC-4458-4E98-8EF6-AAD4324EFFFC}" type="presParOf" srcId="{1070099B-50FB-4980-B604-F6B62CD145A5}" destId="{51C4601A-E547-4649-9AD9-4D3E15F957C5}" srcOrd="2" destOrd="0" presId="urn:microsoft.com/office/officeart/2018/2/layout/IconCircleList"/>
    <dgm:cxn modelId="{A8C29669-A247-4143-99F9-491728331AEF}" type="presParOf" srcId="{1070099B-50FB-4980-B604-F6B62CD145A5}" destId="{E32C9BFA-8EBA-4ABA-8B49-4BF15964939D}" srcOrd="3" destOrd="0" presId="urn:microsoft.com/office/officeart/2018/2/layout/IconCircleList"/>
    <dgm:cxn modelId="{69503E94-49AC-433C-AD8B-24418C31530C}" type="presParOf" srcId="{407A2279-3BE4-48C6-B2E3-CFDAA5A95B2B}" destId="{A95FA746-3E9A-491F-BD01-A1D4762EC615}" srcOrd="5" destOrd="0" presId="urn:microsoft.com/office/officeart/2018/2/layout/IconCircleList"/>
    <dgm:cxn modelId="{803C9ABE-B678-4819-83D2-9B192573DAA7}" type="presParOf" srcId="{407A2279-3BE4-48C6-B2E3-CFDAA5A95B2B}" destId="{C1A9EC62-C312-424A-8656-A372D3057EAC}" srcOrd="6" destOrd="0" presId="urn:microsoft.com/office/officeart/2018/2/layout/IconCircleList"/>
    <dgm:cxn modelId="{FDB961A2-F75C-419D-AD53-2558F420BDF7}" type="presParOf" srcId="{C1A9EC62-C312-424A-8656-A372D3057EAC}" destId="{8A425595-05FF-47C8-980E-673E98A48D44}" srcOrd="0" destOrd="0" presId="urn:microsoft.com/office/officeart/2018/2/layout/IconCircleList"/>
    <dgm:cxn modelId="{F31A9E1D-6517-4038-BF56-68D635835542}" type="presParOf" srcId="{C1A9EC62-C312-424A-8656-A372D3057EAC}" destId="{CD099E70-B43F-4C28-B00A-132E4C59FD77}" srcOrd="1" destOrd="0" presId="urn:microsoft.com/office/officeart/2018/2/layout/IconCircleList"/>
    <dgm:cxn modelId="{5177D58D-047E-418E-BE8F-14A589871243}" type="presParOf" srcId="{C1A9EC62-C312-424A-8656-A372D3057EAC}" destId="{8328B734-4676-4677-AFA1-4ECF9E36077E}" srcOrd="2" destOrd="0" presId="urn:microsoft.com/office/officeart/2018/2/layout/IconCircleList"/>
    <dgm:cxn modelId="{DEA427FD-9F0F-4E79-8F5E-373042627F7B}" type="presParOf" srcId="{C1A9EC62-C312-424A-8656-A372D3057EAC}" destId="{3B724368-364F-4A4D-AD80-392750046D6A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173D0F4-282B-4024-8F8B-EEF131907210}" type="doc">
      <dgm:prSet loTypeId="urn:microsoft.com/office/officeart/2017/3/layout/DropPinTimeline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3DB95F47-3732-4820-A59E-EE65CFC25652}">
      <dgm:prSet custT="1"/>
      <dgm:spPr/>
      <dgm:t>
        <a:bodyPr/>
        <a:lstStyle/>
        <a:p>
          <a:pPr>
            <a:defRPr b="1"/>
          </a:pPr>
          <a:r>
            <a:rPr lang="en-US" sz="2400" dirty="0"/>
            <a:t>15 July 2026</a:t>
          </a:r>
        </a:p>
      </dgm:t>
    </dgm:pt>
    <dgm:pt modelId="{2C733D05-56A0-467E-9E38-370C6D545621}" type="parTrans" cxnId="{6F9181F0-FE7B-4C97-B0DF-AEB64BCF3FB2}">
      <dgm:prSet/>
      <dgm:spPr/>
      <dgm:t>
        <a:bodyPr/>
        <a:lstStyle/>
        <a:p>
          <a:endParaRPr lang="en-US"/>
        </a:p>
      </dgm:t>
    </dgm:pt>
    <dgm:pt modelId="{E66A8B52-0DB1-4FFF-BBAF-59805D59A75A}" type="sibTrans" cxnId="{6F9181F0-FE7B-4C97-B0DF-AEB64BCF3FB2}">
      <dgm:prSet/>
      <dgm:spPr/>
      <dgm:t>
        <a:bodyPr/>
        <a:lstStyle/>
        <a:p>
          <a:endParaRPr lang="en-US"/>
        </a:p>
      </dgm:t>
    </dgm:pt>
    <dgm:pt modelId="{0DE51518-695B-4520-BB8F-D7D2A3B7CAF9}">
      <dgm:prSet custT="1"/>
      <dgm:spPr/>
      <dgm:t>
        <a:bodyPr/>
        <a:lstStyle/>
        <a:p>
          <a:r>
            <a:rPr lang="en-US" sz="2000" b="1" dirty="0">
              <a:solidFill>
                <a:srgbClr val="FF0000"/>
              </a:solidFill>
            </a:rPr>
            <a:t>RFP Release</a:t>
          </a:r>
        </a:p>
      </dgm:t>
    </dgm:pt>
    <dgm:pt modelId="{EA33B945-20E9-4F33-98D9-6F03ACE64EFA}" type="parTrans" cxnId="{D137ABF4-9E77-4E4E-81D8-DFEFD36AB6D9}">
      <dgm:prSet/>
      <dgm:spPr/>
      <dgm:t>
        <a:bodyPr/>
        <a:lstStyle/>
        <a:p>
          <a:endParaRPr lang="en-US"/>
        </a:p>
      </dgm:t>
    </dgm:pt>
    <dgm:pt modelId="{B37FDD58-8C24-4E5E-B2B8-040A1B5B74D2}" type="sibTrans" cxnId="{D137ABF4-9E77-4E4E-81D8-DFEFD36AB6D9}">
      <dgm:prSet/>
      <dgm:spPr/>
      <dgm:t>
        <a:bodyPr/>
        <a:lstStyle/>
        <a:p>
          <a:endParaRPr lang="en-US"/>
        </a:p>
      </dgm:t>
    </dgm:pt>
    <dgm:pt modelId="{B637DC59-9DD8-4248-AEE2-140F7ECDB679}">
      <dgm:prSet custT="1"/>
      <dgm:spPr/>
      <dgm:t>
        <a:bodyPr/>
        <a:lstStyle/>
        <a:p>
          <a:pPr>
            <a:defRPr b="1"/>
          </a:pPr>
          <a:r>
            <a:rPr lang="en-US" sz="2400" dirty="0"/>
            <a:t>4 Sep</a:t>
          </a:r>
          <a:r>
            <a:rPr lang="en-US" sz="2000" dirty="0"/>
            <a:t>.</a:t>
          </a:r>
        </a:p>
      </dgm:t>
    </dgm:pt>
    <dgm:pt modelId="{32F20D11-3025-494D-B60E-F4923001ED08}" type="parTrans" cxnId="{0390CB75-B9E9-451B-B93C-ADA7034278FD}">
      <dgm:prSet/>
      <dgm:spPr/>
      <dgm:t>
        <a:bodyPr/>
        <a:lstStyle/>
        <a:p>
          <a:endParaRPr lang="en-US"/>
        </a:p>
      </dgm:t>
    </dgm:pt>
    <dgm:pt modelId="{B3A60D71-5E91-427B-86FB-5BC8BC53DF71}" type="sibTrans" cxnId="{0390CB75-B9E9-451B-B93C-ADA7034278FD}">
      <dgm:prSet/>
      <dgm:spPr/>
      <dgm:t>
        <a:bodyPr/>
        <a:lstStyle/>
        <a:p>
          <a:endParaRPr lang="en-US"/>
        </a:p>
      </dgm:t>
    </dgm:pt>
    <dgm:pt modelId="{F9BF4302-DC9E-44DD-8D60-773B57EF0CA8}">
      <dgm:prSet custT="1"/>
      <dgm:spPr/>
      <dgm:t>
        <a:bodyPr/>
        <a:lstStyle/>
        <a:p>
          <a:r>
            <a:rPr lang="en-US" sz="2000" b="1" dirty="0">
              <a:solidFill>
                <a:srgbClr val="FF0000"/>
              </a:solidFill>
            </a:rPr>
            <a:t>Applications Due</a:t>
          </a:r>
        </a:p>
      </dgm:t>
    </dgm:pt>
    <dgm:pt modelId="{9076FAE4-93AB-4EBB-9263-B0A0D3AFA5B7}" type="parTrans" cxnId="{7D23B7F1-902E-4DA2-8F33-3C681158D884}">
      <dgm:prSet/>
      <dgm:spPr/>
      <dgm:t>
        <a:bodyPr/>
        <a:lstStyle/>
        <a:p>
          <a:endParaRPr lang="en-US"/>
        </a:p>
      </dgm:t>
    </dgm:pt>
    <dgm:pt modelId="{403223C7-B992-48A2-B499-2EE7A578FD4A}" type="sibTrans" cxnId="{7D23B7F1-902E-4DA2-8F33-3C681158D884}">
      <dgm:prSet/>
      <dgm:spPr/>
      <dgm:t>
        <a:bodyPr/>
        <a:lstStyle/>
        <a:p>
          <a:endParaRPr lang="en-US"/>
        </a:p>
      </dgm:t>
    </dgm:pt>
    <dgm:pt modelId="{D28EEA8E-3F24-4FDD-A5F6-824E342D6EE4}">
      <dgm:prSet custT="1"/>
      <dgm:spPr/>
      <dgm:t>
        <a:bodyPr/>
        <a:lstStyle/>
        <a:p>
          <a:pPr>
            <a:defRPr b="1"/>
          </a:pPr>
          <a:r>
            <a:rPr lang="en-US" sz="2400" dirty="0"/>
            <a:t>Sep.–Oct</a:t>
          </a:r>
          <a:r>
            <a:rPr lang="en-US" sz="2000" dirty="0"/>
            <a:t>.</a:t>
          </a:r>
        </a:p>
      </dgm:t>
    </dgm:pt>
    <dgm:pt modelId="{A8A4FFC1-5B1E-4EC3-BC84-9451ECD673B3}" type="parTrans" cxnId="{059ECB92-8723-4845-892E-7278EE8C4400}">
      <dgm:prSet/>
      <dgm:spPr/>
      <dgm:t>
        <a:bodyPr/>
        <a:lstStyle/>
        <a:p>
          <a:endParaRPr lang="en-US"/>
        </a:p>
      </dgm:t>
    </dgm:pt>
    <dgm:pt modelId="{58301A90-8277-4F11-AF2B-F03EE0E22FFB}" type="sibTrans" cxnId="{059ECB92-8723-4845-892E-7278EE8C4400}">
      <dgm:prSet/>
      <dgm:spPr/>
      <dgm:t>
        <a:bodyPr/>
        <a:lstStyle/>
        <a:p>
          <a:endParaRPr lang="en-US"/>
        </a:p>
      </dgm:t>
    </dgm:pt>
    <dgm:pt modelId="{E72F58E8-9520-4782-8D36-D909F7E1A3D5}">
      <dgm:prSet custT="1"/>
      <dgm:spPr/>
      <dgm:t>
        <a:bodyPr/>
        <a:lstStyle/>
        <a:p>
          <a:r>
            <a:rPr lang="en-US" sz="2000" b="1" dirty="0">
              <a:solidFill>
                <a:srgbClr val="FF0000"/>
              </a:solidFill>
            </a:rPr>
            <a:t>Committee Reviews</a:t>
          </a:r>
        </a:p>
      </dgm:t>
    </dgm:pt>
    <dgm:pt modelId="{861D7140-C443-49BE-AB47-4FC6944273F6}" type="parTrans" cxnId="{C7D57677-9830-4B8B-A64A-B4030D692C0B}">
      <dgm:prSet/>
      <dgm:spPr/>
      <dgm:t>
        <a:bodyPr/>
        <a:lstStyle/>
        <a:p>
          <a:endParaRPr lang="en-US"/>
        </a:p>
      </dgm:t>
    </dgm:pt>
    <dgm:pt modelId="{0CB6596F-0A17-4F1A-AE08-83E93EE3A8A3}" type="sibTrans" cxnId="{C7D57677-9830-4B8B-A64A-B4030D692C0B}">
      <dgm:prSet/>
      <dgm:spPr/>
      <dgm:t>
        <a:bodyPr/>
        <a:lstStyle/>
        <a:p>
          <a:endParaRPr lang="en-US"/>
        </a:p>
      </dgm:t>
    </dgm:pt>
    <dgm:pt modelId="{F23D842D-D495-49BB-AA72-9E6CC68B7CF1}">
      <dgm:prSet custT="1"/>
      <dgm:spPr/>
      <dgm:t>
        <a:bodyPr/>
        <a:lstStyle/>
        <a:p>
          <a:pPr>
            <a:defRPr b="1"/>
          </a:pPr>
          <a:r>
            <a:rPr lang="en-US" sz="2400" b="1" dirty="0"/>
            <a:t>13 Oct.</a:t>
          </a:r>
        </a:p>
      </dgm:t>
    </dgm:pt>
    <dgm:pt modelId="{6A96AD34-FD55-4DA5-A362-9825560F8948}" type="parTrans" cxnId="{EBC7DFB4-7E5D-4DD2-BEDD-06628303B058}">
      <dgm:prSet/>
      <dgm:spPr/>
      <dgm:t>
        <a:bodyPr/>
        <a:lstStyle/>
        <a:p>
          <a:endParaRPr lang="en-US"/>
        </a:p>
      </dgm:t>
    </dgm:pt>
    <dgm:pt modelId="{34F34002-61AB-4C4D-A668-89F75FDC5794}" type="sibTrans" cxnId="{EBC7DFB4-7E5D-4DD2-BEDD-06628303B058}">
      <dgm:prSet/>
      <dgm:spPr/>
      <dgm:t>
        <a:bodyPr/>
        <a:lstStyle/>
        <a:p>
          <a:endParaRPr lang="en-US"/>
        </a:p>
      </dgm:t>
    </dgm:pt>
    <dgm:pt modelId="{AD61D1AF-EF16-4156-8353-A86FA63267E4}">
      <dgm:prSet custT="1"/>
      <dgm:spPr/>
      <dgm:t>
        <a:bodyPr/>
        <a:lstStyle/>
        <a:p>
          <a:r>
            <a:rPr lang="en-US" sz="2000" b="1" dirty="0">
              <a:solidFill>
                <a:srgbClr val="FF0000"/>
              </a:solidFill>
            </a:rPr>
            <a:t>Board Approval</a:t>
          </a:r>
        </a:p>
      </dgm:t>
    </dgm:pt>
    <dgm:pt modelId="{067236E1-50AC-41F9-AD24-BFFD7ABF5949}" type="parTrans" cxnId="{3F5AE9BD-E728-4D3A-B14B-E5F4F7EF8C9F}">
      <dgm:prSet/>
      <dgm:spPr/>
      <dgm:t>
        <a:bodyPr/>
        <a:lstStyle/>
        <a:p>
          <a:endParaRPr lang="en-US"/>
        </a:p>
      </dgm:t>
    </dgm:pt>
    <dgm:pt modelId="{63E83EF2-618D-497C-B485-69C5B6B2F751}" type="sibTrans" cxnId="{3F5AE9BD-E728-4D3A-B14B-E5F4F7EF8C9F}">
      <dgm:prSet/>
      <dgm:spPr/>
      <dgm:t>
        <a:bodyPr/>
        <a:lstStyle/>
        <a:p>
          <a:endParaRPr lang="en-US"/>
        </a:p>
      </dgm:t>
    </dgm:pt>
    <dgm:pt modelId="{4F744F80-22D9-48BD-A8B4-96CC9B0E7E6C}">
      <dgm:prSet custT="1"/>
      <dgm:spPr/>
      <dgm:t>
        <a:bodyPr/>
        <a:lstStyle/>
        <a:p>
          <a:pPr>
            <a:defRPr b="1"/>
          </a:pPr>
          <a:r>
            <a:rPr lang="en-US" sz="2400" dirty="0"/>
            <a:t>1 Dec.</a:t>
          </a:r>
        </a:p>
      </dgm:t>
    </dgm:pt>
    <dgm:pt modelId="{44BD7211-314A-42A1-A446-424C9321259A}" type="parTrans" cxnId="{AA6E645A-16D4-40C6-9674-109F3D570608}">
      <dgm:prSet/>
      <dgm:spPr/>
      <dgm:t>
        <a:bodyPr/>
        <a:lstStyle/>
        <a:p>
          <a:endParaRPr lang="en-US"/>
        </a:p>
      </dgm:t>
    </dgm:pt>
    <dgm:pt modelId="{DFDCD8C2-E424-4471-BEC2-5831C26D89D9}" type="sibTrans" cxnId="{AA6E645A-16D4-40C6-9674-109F3D570608}">
      <dgm:prSet/>
      <dgm:spPr/>
      <dgm:t>
        <a:bodyPr/>
        <a:lstStyle/>
        <a:p>
          <a:endParaRPr lang="en-US"/>
        </a:p>
      </dgm:t>
    </dgm:pt>
    <dgm:pt modelId="{4F5EE68F-A1F8-46C7-9937-C8866E0F6956}">
      <dgm:prSet custT="1"/>
      <dgm:spPr/>
      <dgm:t>
        <a:bodyPr/>
        <a:lstStyle/>
        <a:p>
          <a:r>
            <a:rPr lang="en-US" sz="2000" b="1" dirty="0">
              <a:solidFill>
                <a:srgbClr val="FF0000"/>
              </a:solidFill>
            </a:rPr>
            <a:t>Contracts Begin</a:t>
          </a:r>
        </a:p>
      </dgm:t>
    </dgm:pt>
    <dgm:pt modelId="{CEC02226-412D-43EA-91AF-7F3C35F8CC54}" type="parTrans" cxnId="{77CEBED2-A6DC-40CA-9BEB-A60616E0604F}">
      <dgm:prSet/>
      <dgm:spPr/>
      <dgm:t>
        <a:bodyPr/>
        <a:lstStyle/>
        <a:p>
          <a:endParaRPr lang="en-US"/>
        </a:p>
      </dgm:t>
    </dgm:pt>
    <dgm:pt modelId="{579DA390-6750-48A0-88E0-9DA77C90835A}" type="sibTrans" cxnId="{77CEBED2-A6DC-40CA-9BEB-A60616E0604F}">
      <dgm:prSet/>
      <dgm:spPr/>
      <dgm:t>
        <a:bodyPr/>
        <a:lstStyle/>
        <a:p>
          <a:endParaRPr lang="en-US"/>
        </a:p>
      </dgm:t>
    </dgm:pt>
    <dgm:pt modelId="{337E043C-1336-4F2A-AAA4-CEB5096726AB}" type="pres">
      <dgm:prSet presAssocID="{A173D0F4-282B-4024-8F8B-EEF131907210}" presName="root" presStyleCnt="0">
        <dgm:presLayoutVars>
          <dgm:chMax/>
          <dgm:chPref/>
          <dgm:animLvl val="lvl"/>
        </dgm:presLayoutVars>
      </dgm:prSet>
      <dgm:spPr/>
    </dgm:pt>
    <dgm:pt modelId="{8113E399-7A2B-40E4-8BBF-E85A4B8E0655}" type="pres">
      <dgm:prSet presAssocID="{A173D0F4-282B-4024-8F8B-EEF131907210}" presName="divider" presStyleLbl="fgAcc1" presStyleIdx="0" presStyleCnt="6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triangle" w="lg" len="lg"/>
        </a:ln>
        <a:effectLst/>
      </dgm:spPr>
    </dgm:pt>
    <dgm:pt modelId="{A3B125D4-1FC9-4447-BBF4-DD2F5EC07354}" type="pres">
      <dgm:prSet presAssocID="{A173D0F4-282B-4024-8F8B-EEF131907210}" presName="nodes" presStyleCnt="0">
        <dgm:presLayoutVars>
          <dgm:chMax/>
          <dgm:chPref/>
          <dgm:animLvl val="lvl"/>
        </dgm:presLayoutVars>
      </dgm:prSet>
      <dgm:spPr/>
    </dgm:pt>
    <dgm:pt modelId="{B0032C69-4628-4882-A5DC-D42F089DE7BF}" type="pres">
      <dgm:prSet presAssocID="{3DB95F47-3732-4820-A59E-EE65CFC25652}" presName="composite" presStyleCnt="0"/>
      <dgm:spPr/>
    </dgm:pt>
    <dgm:pt modelId="{6BEE03D9-CD11-4214-A00A-41AB3643A7CF}" type="pres">
      <dgm:prSet presAssocID="{3DB95F47-3732-4820-A59E-EE65CFC25652}" presName="ConnectorPoint" presStyleLbl="lnNode1" presStyleIdx="0" presStyleCnt="5"/>
      <dgm:spPr>
        <a:solidFill>
          <a:schemeClr val="accent2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gm:spPr>
    </dgm:pt>
    <dgm:pt modelId="{0F5330BC-F7A3-44D7-848D-82A55FF92A96}" type="pres">
      <dgm:prSet presAssocID="{3DB95F47-3732-4820-A59E-EE65CFC25652}" presName="DropPinPlaceHolder" presStyleCnt="0"/>
      <dgm:spPr/>
    </dgm:pt>
    <dgm:pt modelId="{ADD089F7-FDBB-4FC6-8671-1C36DB98738D}" type="pres">
      <dgm:prSet presAssocID="{3DB95F47-3732-4820-A59E-EE65CFC25652}" presName="DropPin" presStyleLbl="alignNode1" presStyleIdx="0" presStyleCnt="5"/>
      <dgm:spPr/>
    </dgm:pt>
    <dgm:pt modelId="{D0B9F2FE-5891-4E61-A6A0-B507D19F6164}" type="pres">
      <dgm:prSet presAssocID="{3DB95F47-3732-4820-A59E-EE65CFC25652}" presName="Ellipse" presStyleLbl="fgAcc1" presStyleIdx="1" presStyleCnt="6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gm:spPr>
    </dgm:pt>
    <dgm:pt modelId="{362BABA5-2C4A-4E77-8D46-E715FDA0BA95}" type="pres">
      <dgm:prSet presAssocID="{3DB95F47-3732-4820-A59E-EE65CFC25652}" presName="L2TextContainer" presStyleLbl="revTx" presStyleIdx="0" presStyleCnt="10">
        <dgm:presLayoutVars>
          <dgm:bulletEnabled val="1"/>
        </dgm:presLayoutVars>
      </dgm:prSet>
      <dgm:spPr/>
    </dgm:pt>
    <dgm:pt modelId="{0CCFAD44-1358-4A73-9C24-BEFA2FF14376}" type="pres">
      <dgm:prSet presAssocID="{3DB95F47-3732-4820-A59E-EE65CFC25652}" presName="L1TextContainer" presStyleLbl="revTx" presStyleIdx="1" presStyleCnt="10">
        <dgm:presLayoutVars>
          <dgm:chMax val="1"/>
          <dgm:chPref val="1"/>
          <dgm:bulletEnabled val="1"/>
        </dgm:presLayoutVars>
      </dgm:prSet>
      <dgm:spPr/>
    </dgm:pt>
    <dgm:pt modelId="{B4C416B6-9BB7-41B4-B19D-0992C73DB998}" type="pres">
      <dgm:prSet presAssocID="{3DB95F47-3732-4820-A59E-EE65CFC25652}" presName="ConnectLine" presStyleLbl="sibTrans1D1" presStyleIdx="0" presStyleCnt="5"/>
      <dgm:spPr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dash"/>
        </a:ln>
        <a:effectLst/>
      </dgm:spPr>
    </dgm:pt>
    <dgm:pt modelId="{15537FA3-B2CC-4806-B2BC-47A4D1D72F53}" type="pres">
      <dgm:prSet presAssocID="{3DB95F47-3732-4820-A59E-EE65CFC25652}" presName="EmptyPlaceHolder" presStyleCnt="0"/>
      <dgm:spPr/>
    </dgm:pt>
    <dgm:pt modelId="{550ABB39-71A2-4EBA-BB4D-45FAE96C3643}" type="pres">
      <dgm:prSet presAssocID="{E66A8B52-0DB1-4FFF-BBAF-59805D59A75A}" presName="spaceBetweenRectangles" presStyleCnt="0"/>
      <dgm:spPr/>
    </dgm:pt>
    <dgm:pt modelId="{A2B158AF-C804-4AD6-A214-CC8108757722}" type="pres">
      <dgm:prSet presAssocID="{B637DC59-9DD8-4248-AEE2-140F7ECDB679}" presName="composite" presStyleCnt="0"/>
      <dgm:spPr/>
    </dgm:pt>
    <dgm:pt modelId="{B40F2426-9538-4134-A96D-6ECB24652B89}" type="pres">
      <dgm:prSet presAssocID="{B637DC59-9DD8-4248-AEE2-140F7ECDB679}" presName="ConnectorPoint" presStyleLbl="lnNode1" presStyleIdx="1" presStyleCnt="5"/>
      <dgm:spPr>
        <a:solidFill>
          <a:schemeClr val="accent3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gm:spPr>
    </dgm:pt>
    <dgm:pt modelId="{D2296E14-0E63-4FAF-B962-CCDC8461873C}" type="pres">
      <dgm:prSet presAssocID="{B637DC59-9DD8-4248-AEE2-140F7ECDB679}" presName="DropPinPlaceHolder" presStyleCnt="0"/>
      <dgm:spPr/>
    </dgm:pt>
    <dgm:pt modelId="{CC03C360-B05C-4ADD-8CF0-2381640C2F08}" type="pres">
      <dgm:prSet presAssocID="{B637DC59-9DD8-4248-AEE2-140F7ECDB679}" presName="DropPin" presStyleLbl="alignNode1" presStyleIdx="1" presStyleCnt="5"/>
      <dgm:spPr/>
    </dgm:pt>
    <dgm:pt modelId="{62272B03-D9E0-49F4-9FB0-304F31FDAE35}" type="pres">
      <dgm:prSet presAssocID="{B637DC59-9DD8-4248-AEE2-140F7ECDB679}" presName="Ellipse" presStyleLbl="fgAcc1" presStyleIdx="2" presStyleCnt="6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gm:spPr>
    </dgm:pt>
    <dgm:pt modelId="{427AB65F-C6EB-46D7-9128-58413E01E58E}" type="pres">
      <dgm:prSet presAssocID="{B637DC59-9DD8-4248-AEE2-140F7ECDB679}" presName="L2TextContainer" presStyleLbl="revTx" presStyleIdx="2" presStyleCnt="10">
        <dgm:presLayoutVars>
          <dgm:bulletEnabled val="1"/>
        </dgm:presLayoutVars>
      </dgm:prSet>
      <dgm:spPr/>
    </dgm:pt>
    <dgm:pt modelId="{DB1ECE7E-D8A1-413E-BA0A-16B62BF36D6A}" type="pres">
      <dgm:prSet presAssocID="{B637DC59-9DD8-4248-AEE2-140F7ECDB679}" presName="L1TextContainer" presStyleLbl="revTx" presStyleIdx="3" presStyleCnt="10">
        <dgm:presLayoutVars>
          <dgm:chMax val="1"/>
          <dgm:chPref val="1"/>
          <dgm:bulletEnabled val="1"/>
        </dgm:presLayoutVars>
      </dgm:prSet>
      <dgm:spPr/>
    </dgm:pt>
    <dgm:pt modelId="{D8B3E3B9-A5B4-47E8-86C4-2B2FA5BAAFC5}" type="pres">
      <dgm:prSet presAssocID="{B637DC59-9DD8-4248-AEE2-140F7ECDB679}" presName="ConnectLine" presStyleLbl="sibTrans1D1" presStyleIdx="1" presStyleCnt="5"/>
      <dgm:spPr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dash"/>
        </a:ln>
        <a:effectLst/>
      </dgm:spPr>
    </dgm:pt>
    <dgm:pt modelId="{02972D0A-1A09-4AC2-94AB-7499C8D9205E}" type="pres">
      <dgm:prSet presAssocID="{B637DC59-9DD8-4248-AEE2-140F7ECDB679}" presName="EmptyPlaceHolder" presStyleCnt="0"/>
      <dgm:spPr/>
    </dgm:pt>
    <dgm:pt modelId="{8B41B611-D978-49EA-9F9A-2B05F3381AB5}" type="pres">
      <dgm:prSet presAssocID="{B3A60D71-5E91-427B-86FB-5BC8BC53DF71}" presName="spaceBetweenRectangles" presStyleCnt="0"/>
      <dgm:spPr/>
    </dgm:pt>
    <dgm:pt modelId="{C46FCC2E-C453-4D89-A930-77988C7B8BBB}" type="pres">
      <dgm:prSet presAssocID="{D28EEA8E-3F24-4FDD-A5F6-824E342D6EE4}" presName="composite" presStyleCnt="0"/>
      <dgm:spPr/>
    </dgm:pt>
    <dgm:pt modelId="{1DC70508-6D16-4BAC-8C15-D4380D5B5287}" type="pres">
      <dgm:prSet presAssocID="{D28EEA8E-3F24-4FDD-A5F6-824E342D6EE4}" presName="ConnectorPoint" presStyleLbl="lnNode1" presStyleIdx="2" presStyleCnt="5"/>
      <dgm:spPr>
        <a:solidFill>
          <a:schemeClr val="accent4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gm:spPr>
    </dgm:pt>
    <dgm:pt modelId="{7E3F0B53-43C4-467D-925D-97569CC38B3D}" type="pres">
      <dgm:prSet presAssocID="{D28EEA8E-3F24-4FDD-A5F6-824E342D6EE4}" presName="DropPinPlaceHolder" presStyleCnt="0"/>
      <dgm:spPr/>
    </dgm:pt>
    <dgm:pt modelId="{20D01D88-7A1C-4DF3-B4C7-F1609B7380A1}" type="pres">
      <dgm:prSet presAssocID="{D28EEA8E-3F24-4FDD-A5F6-824E342D6EE4}" presName="DropPin" presStyleLbl="alignNode1" presStyleIdx="2" presStyleCnt="5"/>
      <dgm:spPr/>
    </dgm:pt>
    <dgm:pt modelId="{66BF026D-73B4-44F4-99D7-C873C17A0531}" type="pres">
      <dgm:prSet presAssocID="{D28EEA8E-3F24-4FDD-A5F6-824E342D6EE4}" presName="Ellipse" presStyleLbl="fgAcc1" presStyleIdx="3" presStyleCnt="6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gm:spPr>
    </dgm:pt>
    <dgm:pt modelId="{71CC5FF1-06C7-4D7A-B62F-C2966DDC3AF7}" type="pres">
      <dgm:prSet presAssocID="{D28EEA8E-3F24-4FDD-A5F6-824E342D6EE4}" presName="L2TextContainer" presStyleLbl="revTx" presStyleIdx="4" presStyleCnt="10">
        <dgm:presLayoutVars>
          <dgm:bulletEnabled val="1"/>
        </dgm:presLayoutVars>
      </dgm:prSet>
      <dgm:spPr/>
    </dgm:pt>
    <dgm:pt modelId="{39F58534-31BB-4B8D-A773-EBFBD99C7119}" type="pres">
      <dgm:prSet presAssocID="{D28EEA8E-3F24-4FDD-A5F6-824E342D6EE4}" presName="L1TextContainer" presStyleLbl="revTx" presStyleIdx="5" presStyleCnt="10">
        <dgm:presLayoutVars>
          <dgm:chMax val="1"/>
          <dgm:chPref val="1"/>
          <dgm:bulletEnabled val="1"/>
        </dgm:presLayoutVars>
      </dgm:prSet>
      <dgm:spPr/>
    </dgm:pt>
    <dgm:pt modelId="{C17156A3-C258-4999-BE10-C4727258CCB3}" type="pres">
      <dgm:prSet presAssocID="{D28EEA8E-3F24-4FDD-A5F6-824E342D6EE4}" presName="ConnectLine" presStyleLbl="sibTrans1D1" presStyleIdx="2" presStyleCnt="5"/>
      <dgm:spPr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dash"/>
        </a:ln>
        <a:effectLst/>
      </dgm:spPr>
    </dgm:pt>
    <dgm:pt modelId="{7BA8D73E-9E94-4789-B7D2-BED38FE8179E}" type="pres">
      <dgm:prSet presAssocID="{D28EEA8E-3F24-4FDD-A5F6-824E342D6EE4}" presName="EmptyPlaceHolder" presStyleCnt="0"/>
      <dgm:spPr/>
    </dgm:pt>
    <dgm:pt modelId="{2295E792-02D4-424A-AA7C-25DF747A3253}" type="pres">
      <dgm:prSet presAssocID="{58301A90-8277-4F11-AF2B-F03EE0E22FFB}" presName="spaceBetweenRectangles" presStyleCnt="0"/>
      <dgm:spPr/>
    </dgm:pt>
    <dgm:pt modelId="{55C3DE1D-8637-4721-9F50-25AC6AD284F0}" type="pres">
      <dgm:prSet presAssocID="{F23D842D-D495-49BB-AA72-9E6CC68B7CF1}" presName="composite" presStyleCnt="0"/>
      <dgm:spPr/>
    </dgm:pt>
    <dgm:pt modelId="{2D540A3B-DE17-4F3C-A5D9-C767A5C90020}" type="pres">
      <dgm:prSet presAssocID="{F23D842D-D495-49BB-AA72-9E6CC68B7CF1}" presName="ConnectorPoint" presStyleLbl="lnNode1" presStyleIdx="3" presStyleCnt="5"/>
      <dgm:spPr>
        <a:solidFill>
          <a:schemeClr val="accent5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gm:spPr>
    </dgm:pt>
    <dgm:pt modelId="{89BBA170-7EE9-4F9C-B6C1-A7196CE2573D}" type="pres">
      <dgm:prSet presAssocID="{F23D842D-D495-49BB-AA72-9E6CC68B7CF1}" presName="DropPinPlaceHolder" presStyleCnt="0"/>
      <dgm:spPr/>
    </dgm:pt>
    <dgm:pt modelId="{20270F72-D703-4B87-8BD8-F0A27DAA1668}" type="pres">
      <dgm:prSet presAssocID="{F23D842D-D495-49BB-AA72-9E6CC68B7CF1}" presName="DropPin" presStyleLbl="alignNode1" presStyleIdx="3" presStyleCnt="5"/>
      <dgm:spPr/>
    </dgm:pt>
    <dgm:pt modelId="{5B97C0D8-B068-47F3-85B7-5387D6E35C83}" type="pres">
      <dgm:prSet presAssocID="{F23D842D-D495-49BB-AA72-9E6CC68B7CF1}" presName="Ellipse" presStyleLbl="fgAcc1" presStyleIdx="4" presStyleCnt="6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gm:spPr>
    </dgm:pt>
    <dgm:pt modelId="{16083DBC-E1D9-4410-BD4F-FD1D5EE99CF2}" type="pres">
      <dgm:prSet presAssocID="{F23D842D-D495-49BB-AA72-9E6CC68B7CF1}" presName="L2TextContainer" presStyleLbl="revTx" presStyleIdx="6" presStyleCnt="10">
        <dgm:presLayoutVars>
          <dgm:bulletEnabled val="1"/>
        </dgm:presLayoutVars>
      </dgm:prSet>
      <dgm:spPr/>
    </dgm:pt>
    <dgm:pt modelId="{34F76D18-8BA9-4239-8F4B-AD6E00C979A4}" type="pres">
      <dgm:prSet presAssocID="{F23D842D-D495-49BB-AA72-9E6CC68B7CF1}" presName="L1TextContainer" presStyleLbl="revTx" presStyleIdx="7" presStyleCnt="10">
        <dgm:presLayoutVars>
          <dgm:chMax val="1"/>
          <dgm:chPref val="1"/>
          <dgm:bulletEnabled val="1"/>
        </dgm:presLayoutVars>
      </dgm:prSet>
      <dgm:spPr/>
    </dgm:pt>
    <dgm:pt modelId="{BD9AAA7B-70B8-4270-905F-D47969C170D9}" type="pres">
      <dgm:prSet presAssocID="{F23D842D-D495-49BB-AA72-9E6CC68B7CF1}" presName="ConnectLine" presStyleLbl="sibTrans1D1" presStyleIdx="3" presStyleCnt="5"/>
      <dgm:spPr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dash"/>
        </a:ln>
        <a:effectLst/>
      </dgm:spPr>
    </dgm:pt>
    <dgm:pt modelId="{FDDA01CE-4F5D-43A0-9DC2-BDE1A38C664E}" type="pres">
      <dgm:prSet presAssocID="{F23D842D-D495-49BB-AA72-9E6CC68B7CF1}" presName="EmptyPlaceHolder" presStyleCnt="0"/>
      <dgm:spPr/>
    </dgm:pt>
    <dgm:pt modelId="{123E615C-3A6E-4B7B-B8D5-2BB29DA2D489}" type="pres">
      <dgm:prSet presAssocID="{34F34002-61AB-4C4D-A668-89F75FDC5794}" presName="spaceBetweenRectangles" presStyleCnt="0"/>
      <dgm:spPr/>
    </dgm:pt>
    <dgm:pt modelId="{357541D7-696B-4474-8F2C-172CAFC343E9}" type="pres">
      <dgm:prSet presAssocID="{4F744F80-22D9-48BD-A8B4-96CC9B0E7E6C}" presName="composite" presStyleCnt="0"/>
      <dgm:spPr/>
    </dgm:pt>
    <dgm:pt modelId="{5FEE52F4-C044-45DA-BB28-690EB8CA3D99}" type="pres">
      <dgm:prSet presAssocID="{4F744F80-22D9-48BD-A8B4-96CC9B0E7E6C}" presName="ConnectorPoint" presStyleLbl="lnNode1" presStyleIdx="4" presStyleCnt="5"/>
      <dgm:spPr>
        <a:solidFill>
          <a:schemeClr val="accent6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gm:spPr>
    </dgm:pt>
    <dgm:pt modelId="{1A17CFED-C97A-4A2C-8E4E-F5643AB7ECF7}" type="pres">
      <dgm:prSet presAssocID="{4F744F80-22D9-48BD-A8B4-96CC9B0E7E6C}" presName="DropPinPlaceHolder" presStyleCnt="0"/>
      <dgm:spPr/>
    </dgm:pt>
    <dgm:pt modelId="{F0D5A84A-405B-46FD-8AC7-C3773F1BAABF}" type="pres">
      <dgm:prSet presAssocID="{4F744F80-22D9-48BD-A8B4-96CC9B0E7E6C}" presName="DropPin" presStyleLbl="alignNode1" presStyleIdx="4" presStyleCnt="5"/>
      <dgm:spPr/>
    </dgm:pt>
    <dgm:pt modelId="{697A8A17-4E86-445A-8FF2-885A1E056615}" type="pres">
      <dgm:prSet presAssocID="{4F744F80-22D9-48BD-A8B4-96CC9B0E7E6C}" presName="Ellipse" presStyleLbl="fgAcc1" presStyleIdx="5" presStyleCnt="6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gm:spPr>
    </dgm:pt>
    <dgm:pt modelId="{DA54FFDB-A347-443C-B82D-E2400E83FCAE}" type="pres">
      <dgm:prSet presAssocID="{4F744F80-22D9-48BD-A8B4-96CC9B0E7E6C}" presName="L2TextContainer" presStyleLbl="revTx" presStyleIdx="8" presStyleCnt="10">
        <dgm:presLayoutVars>
          <dgm:bulletEnabled val="1"/>
        </dgm:presLayoutVars>
      </dgm:prSet>
      <dgm:spPr/>
    </dgm:pt>
    <dgm:pt modelId="{4ECBCF96-132C-4755-A699-467645CA42E5}" type="pres">
      <dgm:prSet presAssocID="{4F744F80-22D9-48BD-A8B4-96CC9B0E7E6C}" presName="L1TextContainer" presStyleLbl="revTx" presStyleIdx="9" presStyleCnt="10">
        <dgm:presLayoutVars>
          <dgm:chMax val="1"/>
          <dgm:chPref val="1"/>
          <dgm:bulletEnabled val="1"/>
        </dgm:presLayoutVars>
      </dgm:prSet>
      <dgm:spPr/>
    </dgm:pt>
    <dgm:pt modelId="{3913AD8C-D80B-4ED0-B9A4-5F32E653BF00}" type="pres">
      <dgm:prSet presAssocID="{4F744F80-22D9-48BD-A8B4-96CC9B0E7E6C}" presName="ConnectLine" presStyleLbl="sibTrans1D1" presStyleIdx="4" presStyleCnt="5"/>
      <dgm:spPr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dash"/>
        </a:ln>
        <a:effectLst/>
      </dgm:spPr>
    </dgm:pt>
    <dgm:pt modelId="{5DD95A35-B3BD-4E49-9D28-268A5BFC1F52}" type="pres">
      <dgm:prSet presAssocID="{4F744F80-22D9-48BD-A8B4-96CC9B0E7E6C}" presName="EmptyPlaceHolder" presStyleCnt="0"/>
      <dgm:spPr/>
    </dgm:pt>
  </dgm:ptLst>
  <dgm:cxnLst>
    <dgm:cxn modelId="{F46E6206-3DC0-4A0C-B519-02DC1DA8E1BD}" type="presOf" srcId="{0DE51518-695B-4520-BB8F-D7D2A3B7CAF9}" destId="{362BABA5-2C4A-4E77-8D46-E715FDA0BA95}" srcOrd="0" destOrd="0" presId="urn:microsoft.com/office/officeart/2017/3/layout/DropPinTimeline"/>
    <dgm:cxn modelId="{93E80B38-81BF-4F8A-80D5-87C6279FADC4}" type="presOf" srcId="{E72F58E8-9520-4782-8D36-D909F7E1A3D5}" destId="{71CC5FF1-06C7-4D7A-B62F-C2966DDC3AF7}" srcOrd="0" destOrd="0" presId="urn:microsoft.com/office/officeart/2017/3/layout/DropPinTimeline"/>
    <dgm:cxn modelId="{A488DE44-043D-4FD5-AF8E-DC1DA45C560B}" type="presOf" srcId="{3DB95F47-3732-4820-A59E-EE65CFC25652}" destId="{0CCFAD44-1358-4A73-9C24-BEFA2FF14376}" srcOrd="0" destOrd="0" presId="urn:microsoft.com/office/officeart/2017/3/layout/DropPinTimeline"/>
    <dgm:cxn modelId="{7AEFC467-00EE-40F9-9FEC-A2DF7467C28B}" type="presOf" srcId="{4F5EE68F-A1F8-46C7-9937-C8866E0F6956}" destId="{DA54FFDB-A347-443C-B82D-E2400E83FCAE}" srcOrd="0" destOrd="0" presId="urn:microsoft.com/office/officeart/2017/3/layout/DropPinTimeline"/>
    <dgm:cxn modelId="{0390CB75-B9E9-451B-B93C-ADA7034278FD}" srcId="{A173D0F4-282B-4024-8F8B-EEF131907210}" destId="{B637DC59-9DD8-4248-AEE2-140F7ECDB679}" srcOrd="1" destOrd="0" parTransId="{32F20D11-3025-494D-B60E-F4923001ED08}" sibTransId="{B3A60D71-5E91-427B-86FB-5BC8BC53DF71}"/>
    <dgm:cxn modelId="{82F70F77-3FBB-4ECF-8A99-3B6849F58166}" type="presOf" srcId="{AD61D1AF-EF16-4156-8353-A86FA63267E4}" destId="{16083DBC-E1D9-4410-BD4F-FD1D5EE99CF2}" srcOrd="0" destOrd="0" presId="urn:microsoft.com/office/officeart/2017/3/layout/DropPinTimeline"/>
    <dgm:cxn modelId="{C7D57677-9830-4B8B-A64A-B4030D692C0B}" srcId="{D28EEA8E-3F24-4FDD-A5F6-824E342D6EE4}" destId="{E72F58E8-9520-4782-8D36-D909F7E1A3D5}" srcOrd="0" destOrd="0" parTransId="{861D7140-C443-49BE-AB47-4FC6944273F6}" sibTransId="{0CB6596F-0A17-4F1A-AE08-83E93EE3A8A3}"/>
    <dgm:cxn modelId="{AA6E645A-16D4-40C6-9674-109F3D570608}" srcId="{A173D0F4-282B-4024-8F8B-EEF131907210}" destId="{4F744F80-22D9-48BD-A8B4-96CC9B0E7E6C}" srcOrd="4" destOrd="0" parTransId="{44BD7211-314A-42A1-A446-424C9321259A}" sibTransId="{DFDCD8C2-E424-4471-BEC2-5831C26D89D9}"/>
    <dgm:cxn modelId="{C44FFB7D-E4C2-433C-84E6-872E4FF58C54}" type="presOf" srcId="{4F744F80-22D9-48BD-A8B4-96CC9B0E7E6C}" destId="{4ECBCF96-132C-4755-A699-467645CA42E5}" srcOrd="0" destOrd="0" presId="urn:microsoft.com/office/officeart/2017/3/layout/DropPinTimeline"/>
    <dgm:cxn modelId="{011B2A85-12A4-4EC2-AD53-BAB8F04807C1}" type="presOf" srcId="{B637DC59-9DD8-4248-AEE2-140F7ECDB679}" destId="{DB1ECE7E-D8A1-413E-BA0A-16B62BF36D6A}" srcOrd="0" destOrd="0" presId="urn:microsoft.com/office/officeart/2017/3/layout/DropPinTimeline"/>
    <dgm:cxn modelId="{5A38568B-1F22-40BB-A464-92A0C02C18E8}" type="presOf" srcId="{D28EEA8E-3F24-4FDD-A5F6-824E342D6EE4}" destId="{39F58534-31BB-4B8D-A773-EBFBD99C7119}" srcOrd="0" destOrd="0" presId="urn:microsoft.com/office/officeart/2017/3/layout/DropPinTimeline"/>
    <dgm:cxn modelId="{059ECB92-8723-4845-892E-7278EE8C4400}" srcId="{A173D0F4-282B-4024-8F8B-EEF131907210}" destId="{D28EEA8E-3F24-4FDD-A5F6-824E342D6EE4}" srcOrd="2" destOrd="0" parTransId="{A8A4FFC1-5B1E-4EC3-BC84-9451ECD673B3}" sibTransId="{58301A90-8277-4F11-AF2B-F03EE0E22FFB}"/>
    <dgm:cxn modelId="{F9617393-FB1B-4035-B034-069DB5DCCEB1}" type="presOf" srcId="{F9BF4302-DC9E-44DD-8D60-773B57EF0CA8}" destId="{427AB65F-C6EB-46D7-9128-58413E01E58E}" srcOrd="0" destOrd="0" presId="urn:microsoft.com/office/officeart/2017/3/layout/DropPinTimeline"/>
    <dgm:cxn modelId="{EBC7DFB4-7E5D-4DD2-BEDD-06628303B058}" srcId="{A173D0F4-282B-4024-8F8B-EEF131907210}" destId="{F23D842D-D495-49BB-AA72-9E6CC68B7CF1}" srcOrd="3" destOrd="0" parTransId="{6A96AD34-FD55-4DA5-A362-9825560F8948}" sibTransId="{34F34002-61AB-4C4D-A668-89F75FDC5794}"/>
    <dgm:cxn modelId="{95266AB9-84DC-463D-AF0A-BC8D5B8427E4}" type="presOf" srcId="{F23D842D-D495-49BB-AA72-9E6CC68B7CF1}" destId="{34F76D18-8BA9-4239-8F4B-AD6E00C979A4}" srcOrd="0" destOrd="0" presId="urn:microsoft.com/office/officeart/2017/3/layout/DropPinTimeline"/>
    <dgm:cxn modelId="{3F5AE9BD-E728-4D3A-B14B-E5F4F7EF8C9F}" srcId="{F23D842D-D495-49BB-AA72-9E6CC68B7CF1}" destId="{AD61D1AF-EF16-4156-8353-A86FA63267E4}" srcOrd="0" destOrd="0" parTransId="{067236E1-50AC-41F9-AD24-BFFD7ABF5949}" sibTransId="{63E83EF2-618D-497C-B485-69C5B6B2F751}"/>
    <dgm:cxn modelId="{27F24AC2-C817-44C9-8AFA-8BAEC89EE72D}" type="presOf" srcId="{A173D0F4-282B-4024-8F8B-EEF131907210}" destId="{337E043C-1336-4F2A-AAA4-CEB5096726AB}" srcOrd="0" destOrd="0" presId="urn:microsoft.com/office/officeart/2017/3/layout/DropPinTimeline"/>
    <dgm:cxn modelId="{77CEBED2-A6DC-40CA-9BEB-A60616E0604F}" srcId="{4F744F80-22D9-48BD-A8B4-96CC9B0E7E6C}" destId="{4F5EE68F-A1F8-46C7-9937-C8866E0F6956}" srcOrd="0" destOrd="0" parTransId="{CEC02226-412D-43EA-91AF-7F3C35F8CC54}" sibTransId="{579DA390-6750-48A0-88E0-9DA77C90835A}"/>
    <dgm:cxn modelId="{6F9181F0-FE7B-4C97-B0DF-AEB64BCF3FB2}" srcId="{A173D0F4-282B-4024-8F8B-EEF131907210}" destId="{3DB95F47-3732-4820-A59E-EE65CFC25652}" srcOrd="0" destOrd="0" parTransId="{2C733D05-56A0-467E-9E38-370C6D545621}" sibTransId="{E66A8B52-0DB1-4FFF-BBAF-59805D59A75A}"/>
    <dgm:cxn modelId="{7D23B7F1-902E-4DA2-8F33-3C681158D884}" srcId="{B637DC59-9DD8-4248-AEE2-140F7ECDB679}" destId="{F9BF4302-DC9E-44DD-8D60-773B57EF0CA8}" srcOrd="0" destOrd="0" parTransId="{9076FAE4-93AB-4EBB-9263-B0A0D3AFA5B7}" sibTransId="{403223C7-B992-48A2-B499-2EE7A578FD4A}"/>
    <dgm:cxn modelId="{D137ABF4-9E77-4E4E-81D8-DFEFD36AB6D9}" srcId="{3DB95F47-3732-4820-A59E-EE65CFC25652}" destId="{0DE51518-695B-4520-BB8F-D7D2A3B7CAF9}" srcOrd="0" destOrd="0" parTransId="{EA33B945-20E9-4F33-98D9-6F03ACE64EFA}" sibTransId="{B37FDD58-8C24-4E5E-B2B8-040A1B5B74D2}"/>
    <dgm:cxn modelId="{48DBB78D-2C20-4853-AD0E-CDB8BBB9DBD9}" type="presParOf" srcId="{337E043C-1336-4F2A-AAA4-CEB5096726AB}" destId="{8113E399-7A2B-40E4-8BBF-E85A4B8E0655}" srcOrd="0" destOrd="0" presId="urn:microsoft.com/office/officeart/2017/3/layout/DropPinTimeline"/>
    <dgm:cxn modelId="{C7DD1A0C-B7EA-4805-98DA-AAF5A6988124}" type="presParOf" srcId="{337E043C-1336-4F2A-AAA4-CEB5096726AB}" destId="{A3B125D4-1FC9-4447-BBF4-DD2F5EC07354}" srcOrd="1" destOrd="0" presId="urn:microsoft.com/office/officeart/2017/3/layout/DropPinTimeline"/>
    <dgm:cxn modelId="{CF520929-FF27-4A82-9824-5E3104A03985}" type="presParOf" srcId="{A3B125D4-1FC9-4447-BBF4-DD2F5EC07354}" destId="{B0032C69-4628-4882-A5DC-D42F089DE7BF}" srcOrd="0" destOrd="0" presId="urn:microsoft.com/office/officeart/2017/3/layout/DropPinTimeline"/>
    <dgm:cxn modelId="{0828F0C4-D418-4D4F-83A9-A9CBA3738234}" type="presParOf" srcId="{B0032C69-4628-4882-A5DC-D42F089DE7BF}" destId="{6BEE03D9-CD11-4214-A00A-41AB3643A7CF}" srcOrd="0" destOrd="0" presId="urn:microsoft.com/office/officeart/2017/3/layout/DropPinTimeline"/>
    <dgm:cxn modelId="{FEC7F968-ACE4-49D3-B0E6-FC3B404EC77F}" type="presParOf" srcId="{B0032C69-4628-4882-A5DC-D42F089DE7BF}" destId="{0F5330BC-F7A3-44D7-848D-82A55FF92A96}" srcOrd="1" destOrd="0" presId="urn:microsoft.com/office/officeart/2017/3/layout/DropPinTimeline"/>
    <dgm:cxn modelId="{A57BF1C9-BCBD-42D9-BC4B-6ABC215F2889}" type="presParOf" srcId="{0F5330BC-F7A3-44D7-848D-82A55FF92A96}" destId="{ADD089F7-FDBB-4FC6-8671-1C36DB98738D}" srcOrd="0" destOrd="0" presId="urn:microsoft.com/office/officeart/2017/3/layout/DropPinTimeline"/>
    <dgm:cxn modelId="{3C5A7095-3D3B-41A1-9B4B-687F17B8DF05}" type="presParOf" srcId="{0F5330BC-F7A3-44D7-848D-82A55FF92A96}" destId="{D0B9F2FE-5891-4E61-A6A0-B507D19F6164}" srcOrd="1" destOrd="0" presId="urn:microsoft.com/office/officeart/2017/3/layout/DropPinTimeline"/>
    <dgm:cxn modelId="{8182C8D3-3D6F-4AB7-B693-C71F52818214}" type="presParOf" srcId="{B0032C69-4628-4882-A5DC-D42F089DE7BF}" destId="{362BABA5-2C4A-4E77-8D46-E715FDA0BA95}" srcOrd="2" destOrd="0" presId="urn:microsoft.com/office/officeart/2017/3/layout/DropPinTimeline"/>
    <dgm:cxn modelId="{CC352014-67AF-4DEB-B591-77896E8B1A50}" type="presParOf" srcId="{B0032C69-4628-4882-A5DC-D42F089DE7BF}" destId="{0CCFAD44-1358-4A73-9C24-BEFA2FF14376}" srcOrd="3" destOrd="0" presId="urn:microsoft.com/office/officeart/2017/3/layout/DropPinTimeline"/>
    <dgm:cxn modelId="{F9C875B9-414D-404B-8396-0907CDC76F3B}" type="presParOf" srcId="{B0032C69-4628-4882-A5DC-D42F089DE7BF}" destId="{B4C416B6-9BB7-41B4-B19D-0992C73DB998}" srcOrd="4" destOrd="0" presId="urn:microsoft.com/office/officeart/2017/3/layout/DropPinTimeline"/>
    <dgm:cxn modelId="{5BA03E7E-FFB7-4477-AF60-5FDFAE731591}" type="presParOf" srcId="{B0032C69-4628-4882-A5DC-D42F089DE7BF}" destId="{15537FA3-B2CC-4806-B2BC-47A4D1D72F53}" srcOrd="5" destOrd="0" presId="urn:microsoft.com/office/officeart/2017/3/layout/DropPinTimeline"/>
    <dgm:cxn modelId="{24A8E6ED-61A3-4338-B5C5-F558D028EEDE}" type="presParOf" srcId="{A3B125D4-1FC9-4447-BBF4-DD2F5EC07354}" destId="{550ABB39-71A2-4EBA-BB4D-45FAE96C3643}" srcOrd="1" destOrd="0" presId="urn:microsoft.com/office/officeart/2017/3/layout/DropPinTimeline"/>
    <dgm:cxn modelId="{D41E6F55-53F8-4BA6-BA8A-E52B92252467}" type="presParOf" srcId="{A3B125D4-1FC9-4447-BBF4-DD2F5EC07354}" destId="{A2B158AF-C804-4AD6-A214-CC8108757722}" srcOrd="2" destOrd="0" presId="urn:microsoft.com/office/officeart/2017/3/layout/DropPinTimeline"/>
    <dgm:cxn modelId="{48866DB5-E7E6-44F6-93E1-F9DE86C309BE}" type="presParOf" srcId="{A2B158AF-C804-4AD6-A214-CC8108757722}" destId="{B40F2426-9538-4134-A96D-6ECB24652B89}" srcOrd="0" destOrd="0" presId="urn:microsoft.com/office/officeart/2017/3/layout/DropPinTimeline"/>
    <dgm:cxn modelId="{AC62A3B0-DFC8-481C-A2C8-BDE7C8BD4D68}" type="presParOf" srcId="{A2B158AF-C804-4AD6-A214-CC8108757722}" destId="{D2296E14-0E63-4FAF-B962-CCDC8461873C}" srcOrd="1" destOrd="0" presId="urn:microsoft.com/office/officeart/2017/3/layout/DropPinTimeline"/>
    <dgm:cxn modelId="{55F65200-5093-417A-B956-98181BF2FAAA}" type="presParOf" srcId="{D2296E14-0E63-4FAF-B962-CCDC8461873C}" destId="{CC03C360-B05C-4ADD-8CF0-2381640C2F08}" srcOrd="0" destOrd="0" presId="urn:microsoft.com/office/officeart/2017/3/layout/DropPinTimeline"/>
    <dgm:cxn modelId="{7E1945B6-DD99-4122-A268-AA507703A72D}" type="presParOf" srcId="{D2296E14-0E63-4FAF-B962-CCDC8461873C}" destId="{62272B03-D9E0-49F4-9FB0-304F31FDAE35}" srcOrd="1" destOrd="0" presId="urn:microsoft.com/office/officeart/2017/3/layout/DropPinTimeline"/>
    <dgm:cxn modelId="{6FE7BCEE-69E5-4AC7-A3D5-1BEA4D30880B}" type="presParOf" srcId="{A2B158AF-C804-4AD6-A214-CC8108757722}" destId="{427AB65F-C6EB-46D7-9128-58413E01E58E}" srcOrd="2" destOrd="0" presId="urn:microsoft.com/office/officeart/2017/3/layout/DropPinTimeline"/>
    <dgm:cxn modelId="{F0FBD208-9CA3-436F-888C-7E1679B7ECC0}" type="presParOf" srcId="{A2B158AF-C804-4AD6-A214-CC8108757722}" destId="{DB1ECE7E-D8A1-413E-BA0A-16B62BF36D6A}" srcOrd="3" destOrd="0" presId="urn:microsoft.com/office/officeart/2017/3/layout/DropPinTimeline"/>
    <dgm:cxn modelId="{744D1749-6D2F-453F-9735-1CEAEA777A5E}" type="presParOf" srcId="{A2B158AF-C804-4AD6-A214-CC8108757722}" destId="{D8B3E3B9-A5B4-47E8-86C4-2B2FA5BAAFC5}" srcOrd="4" destOrd="0" presId="urn:microsoft.com/office/officeart/2017/3/layout/DropPinTimeline"/>
    <dgm:cxn modelId="{1B47CA10-DC53-4811-890E-C22A5C649719}" type="presParOf" srcId="{A2B158AF-C804-4AD6-A214-CC8108757722}" destId="{02972D0A-1A09-4AC2-94AB-7499C8D9205E}" srcOrd="5" destOrd="0" presId="urn:microsoft.com/office/officeart/2017/3/layout/DropPinTimeline"/>
    <dgm:cxn modelId="{089C8DAA-C634-4B41-8EC8-04E14DAF5414}" type="presParOf" srcId="{A3B125D4-1FC9-4447-BBF4-DD2F5EC07354}" destId="{8B41B611-D978-49EA-9F9A-2B05F3381AB5}" srcOrd="3" destOrd="0" presId="urn:microsoft.com/office/officeart/2017/3/layout/DropPinTimeline"/>
    <dgm:cxn modelId="{750D9080-E41B-4727-9EFE-55BE313DDE84}" type="presParOf" srcId="{A3B125D4-1FC9-4447-BBF4-DD2F5EC07354}" destId="{C46FCC2E-C453-4D89-A930-77988C7B8BBB}" srcOrd="4" destOrd="0" presId="urn:microsoft.com/office/officeart/2017/3/layout/DropPinTimeline"/>
    <dgm:cxn modelId="{849AA761-91E1-4BEE-9627-27F07B796EF3}" type="presParOf" srcId="{C46FCC2E-C453-4D89-A930-77988C7B8BBB}" destId="{1DC70508-6D16-4BAC-8C15-D4380D5B5287}" srcOrd="0" destOrd="0" presId="urn:microsoft.com/office/officeart/2017/3/layout/DropPinTimeline"/>
    <dgm:cxn modelId="{2AA5ACD5-2E96-4D3A-A3A6-6026856F8B31}" type="presParOf" srcId="{C46FCC2E-C453-4D89-A930-77988C7B8BBB}" destId="{7E3F0B53-43C4-467D-925D-97569CC38B3D}" srcOrd="1" destOrd="0" presId="urn:microsoft.com/office/officeart/2017/3/layout/DropPinTimeline"/>
    <dgm:cxn modelId="{02BA3FAC-CA17-4D00-B19A-13DFEFBAD7FD}" type="presParOf" srcId="{7E3F0B53-43C4-467D-925D-97569CC38B3D}" destId="{20D01D88-7A1C-4DF3-B4C7-F1609B7380A1}" srcOrd="0" destOrd="0" presId="urn:microsoft.com/office/officeart/2017/3/layout/DropPinTimeline"/>
    <dgm:cxn modelId="{8B20A014-EB88-4C21-9BAF-CEFC832F8A4A}" type="presParOf" srcId="{7E3F0B53-43C4-467D-925D-97569CC38B3D}" destId="{66BF026D-73B4-44F4-99D7-C873C17A0531}" srcOrd="1" destOrd="0" presId="urn:microsoft.com/office/officeart/2017/3/layout/DropPinTimeline"/>
    <dgm:cxn modelId="{AD98A365-6D35-45AD-8A3B-D1C4EE8B7D12}" type="presParOf" srcId="{C46FCC2E-C453-4D89-A930-77988C7B8BBB}" destId="{71CC5FF1-06C7-4D7A-B62F-C2966DDC3AF7}" srcOrd="2" destOrd="0" presId="urn:microsoft.com/office/officeart/2017/3/layout/DropPinTimeline"/>
    <dgm:cxn modelId="{87ED7E26-C2C2-4647-BBE9-78AD68644629}" type="presParOf" srcId="{C46FCC2E-C453-4D89-A930-77988C7B8BBB}" destId="{39F58534-31BB-4B8D-A773-EBFBD99C7119}" srcOrd="3" destOrd="0" presId="urn:microsoft.com/office/officeart/2017/3/layout/DropPinTimeline"/>
    <dgm:cxn modelId="{6C487079-FCD0-424B-A5BB-CCE33A1A08F4}" type="presParOf" srcId="{C46FCC2E-C453-4D89-A930-77988C7B8BBB}" destId="{C17156A3-C258-4999-BE10-C4727258CCB3}" srcOrd="4" destOrd="0" presId="urn:microsoft.com/office/officeart/2017/3/layout/DropPinTimeline"/>
    <dgm:cxn modelId="{B024F435-2D50-4115-A349-5EAEA11EF6D1}" type="presParOf" srcId="{C46FCC2E-C453-4D89-A930-77988C7B8BBB}" destId="{7BA8D73E-9E94-4789-B7D2-BED38FE8179E}" srcOrd="5" destOrd="0" presId="urn:microsoft.com/office/officeart/2017/3/layout/DropPinTimeline"/>
    <dgm:cxn modelId="{3257B6FC-DDD4-4B21-819D-3B08D496B958}" type="presParOf" srcId="{A3B125D4-1FC9-4447-BBF4-DD2F5EC07354}" destId="{2295E792-02D4-424A-AA7C-25DF747A3253}" srcOrd="5" destOrd="0" presId="urn:microsoft.com/office/officeart/2017/3/layout/DropPinTimeline"/>
    <dgm:cxn modelId="{B38DDDB2-B872-436D-8E53-D88926E13A50}" type="presParOf" srcId="{A3B125D4-1FC9-4447-BBF4-DD2F5EC07354}" destId="{55C3DE1D-8637-4721-9F50-25AC6AD284F0}" srcOrd="6" destOrd="0" presId="urn:microsoft.com/office/officeart/2017/3/layout/DropPinTimeline"/>
    <dgm:cxn modelId="{5AF4D2C7-6AEB-467E-AC78-73280ADDC0B6}" type="presParOf" srcId="{55C3DE1D-8637-4721-9F50-25AC6AD284F0}" destId="{2D540A3B-DE17-4F3C-A5D9-C767A5C90020}" srcOrd="0" destOrd="0" presId="urn:microsoft.com/office/officeart/2017/3/layout/DropPinTimeline"/>
    <dgm:cxn modelId="{24A1EF1B-7EA2-4D13-A575-83255F892F87}" type="presParOf" srcId="{55C3DE1D-8637-4721-9F50-25AC6AD284F0}" destId="{89BBA170-7EE9-4F9C-B6C1-A7196CE2573D}" srcOrd="1" destOrd="0" presId="urn:microsoft.com/office/officeart/2017/3/layout/DropPinTimeline"/>
    <dgm:cxn modelId="{49627692-2B4A-472E-8EE0-CA05D14CC121}" type="presParOf" srcId="{89BBA170-7EE9-4F9C-B6C1-A7196CE2573D}" destId="{20270F72-D703-4B87-8BD8-F0A27DAA1668}" srcOrd="0" destOrd="0" presId="urn:microsoft.com/office/officeart/2017/3/layout/DropPinTimeline"/>
    <dgm:cxn modelId="{B554C45B-2BD2-4605-A63D-613EB7CEE7A9}" type="presParOf" srcId="{89BBA170-7EE9-4F9C-B6C1-A7196CE2573D}" destId="{5B97C0D8-B068-47F3-85B7-5387D6E35C83}" srcOrd="1" destOrd="0" presId="urn:microsoft.com/office/officeart/2017/3/layout/DropPinTimeline"/>
    <dgm:cxn modelId="{0C60E8D8-33A8-4C11-94AA-1E592DB5A60B}" type="presParOf" srcId="{55C3DE1D-8637-4721-9F50-25AC6AD284F0}" destId="{16083DBC-E1D9-4410-BD4F-FD1D5EE99CF2}" srcOrd="2" destOrd="0" presId="urn:microsoft.com/office/officeart/2017/3/layout/DropPinTimeline"/>
    <dgm:cxn modelId="{0F67B1FC-EB55-453C-9CCE-D34C48CAB61C}" type="presParOf" srcId="{55C3DE1D-8637-4721-9F50-25AC6AD284F0}" destId="{34F76D18-8BA9-4239-8F4B-AD6E00C979A4}" srcOrd="3" destOrd="0" presId="urn:microsoft.com/office/officeart/2017/3/layout/DropPinTimeline"/>
    <dgm:cxn modelId="{8F2D315C-DEAE-427A-9F76-6F7E07D87C6D}" type="presParOf" srcId="{55C3DE1D-8637-4721-9F50-25AC6AD284F0}" destId="{BD9AAA7B-70B8-4270-905F-D47969C170D9}" srcOrd="4" destOrd="0" presId="urn:microsoft.com/office/officeart/2017/3/layout/DropPinTimeline"/>
    <dgm:cxn modelId="{47BE079B-2891-45CD-BE0E-30451870CEC6}" type="presParOf" srcId="{55C3DE1D-8637-4721-9F50-25AC6AD284F0}" destId="{FDDA01CE-4F5D-43A0-9DC2-BDE1A38C664E}" srcOrd="5" destOrd="0" presId="urn:microsoft.com/office/officeart/2017/3/layout/DropPinTimeline"/>
    <dgm:cxn modelId="{6244BDCE-C3B4-4EC2-9D09-794792C421EA}" type="presParOf" srcId="{A3B125D4-1FC9-4447-BBF4-DD2F5EC07354}" destId="{123E615C-3A6E-4B7B-B8D5-2BB29DA2D489}" srcOrd="7" destOrd="0" presId="urn:microsoft.com/office/officeart/2017/3/layout/DropPinTimeline"/>
    <dgm:cxn modelId="{16C5406C-B317-44D6-8C38-FF75DFAF0013}" type="presParOf" srcId="{A3B125D4-1FC9-4447-BBF4-DD2F5EC07354}" destId="{357541D7-696B-4474-8F2C-172CAFC343E9}" srcOrd="8" destOrd="0" presId="urn:microsoft.com/office/officeart/2017/3/layout/DropPinTimeline"/>
    <dgm:cxn modelId="{05D2D9A9-9324-4D8D-9B4B-F62ED5C8396D}" type="presParOf" srcId="{357541D7-696B-4474-8F2C-172CAFC343E9}" destId="{5FEE52F4-C044-45DA-BB28-690EB8CA3D99}" srcOrd="0" destOrd="0" presId="urn:microsoft.com/office/officeart/2017/3/layout/DropPinTimeline"/>
    <dgm:cxn modelId="{8DC50E29-3462-41A1-A227-3D9BEDFD79DF}" type="presParOf" srcId="{357541D7-696B-4474-8F2C-172CAFC343E9}" destId="{1A17CFED-C97A-4A2C-8E4E-F5643AB7ECF7}" srcOrd="1" destOrd="0" presId="urn:microsoft.com/office/officeart/2017/3/layout/DropPinTimeline"/>
    <dgm:cxn modelId="{A30712C5-FAD7-40CB-899C-FA80248CCAA1}" type="presParOf" srcId="{1A17CFED-C97A-4A2C-8E4E-F5643AB7ECF7}" destId="{F0D5A84A-405B-46FD-8AC7-C3773F1BAABF}" srcOrd="0" destOrd="0" presId="urn:microsoft.com/office/officeart/2017/3/layout/DropPinTimeline"/>
    <dgm:cxn modelId="{C791F23B-8D83-4EC3-AFAA-A68978D584BB}" type="presParOf" srcId="{1A17CFED-C97A-4A2C-8E4E-F5643AB7ECF7}" destId="{697A8A17-4E86-445A-8FF2-885A1E056615}" srcOrd="1" destOrd="0" presId="urn:microsoft.com/office/officeart/2017/3/layout/DropPinTimeline"/>
    <dgm:cxn modelId="{AC1339AA-8D15-4ABB-8ACB-82B99C4718DF}" type="presParOf" srcId="{357541D7-696B-4474-8F2C-172CAFC343E9}" destId="{DA54FFDB-A347-443C-B82D-E2400E83FCAE}" srcOrd="2" destOrd="0" presId="urn:microsoft.com/office/officeart/2017/3/layout/DropPinTimeline"/>
    <dgm:cxn modelId="{25234843-1E45-419E-A07B-9C2C0ECBE16F}" type="presParOf" srcId="{357541D7-696B-4474-8F2C-172CAFC343E9}" destId="{4ECBCF96-132C-4755-A699-467645CA42E5}" srcOrd="3" destOrd="0" presId="urn:microsoft.com/office/officeart/2017/3/layout/DropPinTimeline"/>
    <dgm:cxn modelId="{A8B369CD-03E9-458E-B6E9-97268AC21410}" type="presParOf" srcId="{357541D7-696B-4474-8F2C-172CAFC343E9}" destId="{3913AD8C-D80B-4ED0-B9A4-5F32E653BF00}" srcOrd="4" destOrd="0" presId="urn:microsoft.com/office/officeart/2017/3/layout/DropPinTimeline"/>
    <dgm:cxn modelId="{8E1AFD75-EA82-423F-AE82-31480D2DC70E}" type="presParOf" srcId="{357541D7-696B-4474-8F2C-172CAFC343E9}" destId="{5DD95A35-B3BD-4E49-9D28-268A5BFC1F52}" srcOrd="5" destOrd="0" presId="urn:microsoft.com/office/officeart/2017/3/layout/DropPinTimelin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34C836A-4B8C-44E6-BC32-D0DCCC5364B4}" type="doc">
      <dgm:prSet loTypeId="urn:microsoft.com/office/officeart/2005/8/layout/hierarchy1" loCatId="hierarchy" qsTypeId="urn:microsoft.com/office/officeart/2005/8/quickstyle/simple5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AE808CF1-0A0D-4CD0-87C2-2962AC62AEE7}">
      <dgm:prSet/>
      <dgm:spPr/>
      <dgm:t>
        <a:bodyPr/>
        <a:lstStyle/>
        <a:p>
          <a:r>
            <a:rPr lang="en-US" b="1"/>
            <a:t>Approve release of Bright Beginnings RFP</a:t>
          </a:r>
        </a:p>
      </dgm:t>
    </dgm:pt>
    <dgm:pt modelId="{377B0F55-C87E-469A-AF3E-5BF9F1FBCD7A}" type="parTrans" cxnId="{A9915BDC-4C12-4720-8A72-05289B5FD766}">
      <dgm:prSet/>
      <dgm:spPr/>
      <dgm:t>
        <a:bodyPr/>
        <a:lstStyle/>
        <a:p>
          <a:endParaRPr lang="en-US"/>
        </a:p>
      </dgm:t>
    </dgm:pt>
    <dgm:pt modelId="{E93CC74E-360B-4A63-BADA-97FD824B9F5F}" type="sibTrans" cxnId="{A9915BDC-4C12-4720-8A72-05289B5FD766}">
      <dgm:prSet/>
      <dgm:spPr/>
      <dgm:t>
        <a:bodyPr/>
        <a:lstStyle/>
        <a:p>
          <a:endParaRPr lang="en-US"/>
        </a:p>
      </dgm:t>
    </dgm:pt>
    <dgm:pt modelId="{6EA7B759-DDB7-45C1-925C-E875E2C7852C}">
      <dgm:prSet/>
      <dgm:spPr/>
      <dgm:t>
        <a:bodyPr/>
        <a:lstStyle/>
        <a:p>
          <a:r>
            <a:rPr lang="en-US" b="1" dirty="0"/>
            <a:t>Supports a coordinated early childhood system</a:t>
          </a:r>
        </a:p>
      </dgm:t>
    </dgm:pt>
    <dgm:pt modelId="{1F2AA544-ACC0-42EF-8493-9D28E53C276A}" type="parTrans" cxnId="{E185BFA0-E59F-4AD7-83B1-24610A7A481B}">
      <dgm:prSet/>
      <dgm:spPr/>
      <dgm:t>
        <a:bodyPr/>
        <a:lstStyle/>
        <a:p>
          <a:endParaRPr lang="en-US"/>
        </a:p>
      </dgm:t>
    </dgm:pt>
    <dgm:pt modelId="{1D1D959B-7EEA-4BF2-8FAB-50E66CDC8574}" type="sibTrans" cxnId="{E185BFA0-E59F-4AD7-83B1-24610A7A481B}">
      <dgm:prSet/>
      <dgm:spPr/>
      <dgm:t>
        <a:bodyPr/>
        <a:lstStyle/>
        <a:p>
          <a:endParaRPr lang="en-US"/>
        </a:p>
      </dgm:t>
    </dgm:pt>
    <dgm:pt modelId="{9285214E-CD3A-42E0-A407-0CE8C38BB689}">
      <dgm:prSet/>
      <dgm:spPr/>
      <dgm:t>
        <a:bodyPr/>
        <a:lstStyle/>
        <a:p>
          <a:r>
            <a:rPr lang="en-US" b="1" dirty="0"/>
            <a:t>Invests in measurable school readiness outcomes</a:t>
          </a:r>
        </a:p>
      </dgm:t>
    </dgm:pt>
    <dgm:pt modelId="{84FCCAFF-7AE9-4D32-94F7-6B4585B3E113}" type="parTrans" cxnId="{D345B09D-3771-4AF8-8DF1-A0EEE40ADC18}">
      <dgm:prSet/>
      <dgm:spPr/>
      <dgm:t>
        <a:bodyPr/>
        <a:lstStyle/>
        <a:p>
          <a:endParaRPr lang="en-US"/>
        </a:p>
      </dgm:t>
    </dgm:pt>
    <dgm:pt modelId="{1C069A8C-EF99-4FBC-A585-5367CC9AACA0}" type="sibTrans" cxnId="{D345B09D-3771-4AF8-8DF1-A0EEE40ADC18}">
      <dgm:prSet/>
      <dgm:spPr/>
      <dgm:t>
        <a:bodyPr/>
        <a:lstStyle/>
        <a:p>
          <a:endParaRPr lang="en-US"/>
        </a:p>
      </dgm:t>
    </dgm:pt>
    <dgm:pt modelId="{86D0A38E-B381-41A7-AFFF-39B4088A2B6F}" type="pres">
      <dgm:prSet presAssocID="{734C836A-4B8C-44E6-BC32-D0DCCC5364B4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34E703F7-2473-4D51-B9E1-0EAD40B0E279}" type="pres">
      <dgm:prSet presAssocID="{AE808CF1-0A0D-4CD0-87C2-2962AC62AEE7}" presName="hierRoot1" presStyleCnt="0"/>
      <dgm:spPr/>
    </dgm:pt>
    <dgm:pt modelId="{1A35B2C9-D129-48A3-9EBB-EA5C389A2C8A}" type="pres">
      <dgm:prSet presAssocID="{AE808CF1-0A0D-4CD0-87C2-2962AC62AEE7}" presName="composite" presStyleCnt="0"/>
      <dgm:spPr/>
    </dgm:pt>
    <dgm:pt modelId="{B5F1047E-DBD5-4444-94A4-C59C99C4A13D}" type="pres">
      <dgm:prSet presAssocID="{AE808CF1-0A0D-4CD0-87C2-2962AC62AEE7}" presName="background" presStyleLbl="node0" presStyleIdx="0" presStyleCnt="3"/>
      <dgm:spPr/>
    </dgm:pt>
    <dgm:pt modelId="{9974A8A4-C9D4-43C5-A740-5C9FF9B8F279}" type="pres">
      <dgm:prSet presAssocID="{AE808CF1-0A0D-4CD0-87C2-2962AC62AEE7}" presName="text" presStyleLbl="fgAcc0" presStyleIdx="0" presStyleCnt="3">
        <dgm:presLayoutVars>
          <dgm:chPref val="3"/>
        </dgm:presLayoutVars>
      </dgm:prSet>
      <dgm:spPr/>
    </dgm:pt>
    <dgm:pt modelId="{5CAF6D23-CD01-45E0-9841-C6A35C90EC02}" type="pres">
      <dgm:prSet presAssocID="{AE808CF1-0A0D-4CD0-87C2-2962AC62AEE7}" presName="hierChild2" presStyleCnt="0"/>
      <dgm:spPr/>
    </dgm:pt>
    <dgm:pt modelId="{132AB082-F08F-44CF-AF37-B09709B9806D}" type="pres">
      <dgm:prSet presAssocID="{6EA7B759-DDB7-45C1-925C-E875E2C7852C}" presName="hierRoot1" presStyleCnt="0"/>
      <dgm:spPr/>
    </dgm:pt>
    <dgm:pt modelId="{F192D0C0-6E35-46ED-BF75-360568227F86}" type="pres">
      <dgm:prSet presAssocID="{6EA7B759-DDB7-45C1-925C-E875E2C7852C}" presName="composite" presStyleCnt="0"/>
      <dgm:spPr/>
    </dgm:pt>
    <dgm:pt modelId="{F7A61193-6D53-4797-9DE5-A7A03BBC1E35}" type="pres">
      <dgm:prSet presAssocID="{6EA7B759-DDB7-45C1-925C-E875E2C7852C}" presName="background" presStyleLbl="node0" presStyleIdx="1" presStyleCnt="3"/>
      <dgm:spPr/>
    </dgm:pt>
    <dgm:pt modelId="{6C8C73E5-37C8-469E-BD42-CE3C08DCDA1B}" type="pres">
      <dgm:prSet presAssocID="{6EA7B759-DDB7-45C1-925C-E875E2C7852C}" presName="text" presStyleLbl="fgAcc0" presStyleIdx="1" presStyleCnt="3">
        <dgm:presLayoutVars>
          <dgm:chPref val="3"/>
        </dgm:presLayoutVars>
      </dgm:prSet>
      <dgm:spPr/>
    </dgm:pt>
    <dgm:pt modelId="{A80DF0C2-E9FC-4DBC-8B29-24184FB2073D}" type="pres">
      <dgm:prSet presAssocID="{6EA7B759-DDB7-45C1-925C-E875E2C7852C}" presName="hierChild2" presStyleCnt="0"/>
      <dgm:spPr/>
    </dgm:pt>
    <dgm:pt modelId="{097653DE-1578-46FD-A90D-642B7C89933A}" type="pres">
      <dgm:prSet presAssocID="{9285214E-CD3A-42E0-A407-0CE8C38BB689}" presName="hierRoot1" presStyleCnt="0"/>
      <dgm:spPr/>
    </dgm:pt>
    <dgm:pt modelId="{7BD7899E-E28E-4806-9C03-D77BE7E2A665}" type="pres">
      <dgm:prSet presAssocID="{9285214E-CD3A-42E0-A407-0CE8C38BB689}" presName="composite" presStyleCnt="0"/>
      <dgm:spPr/>
    </dgm:pt>
    <dgm:pt modelId="{5E414081-A642-4233-A542-C8458B67E87E}" type="pres">
      <dgm:prSet presAssocID="{9285214E-CD3A-42E0-A407-0CE8C38BB689}" presName="background" presStyleLbl="node0" presStyleIdx="2" presStyleCnt="3"/>
      <dgm:spPr/>
    </dgm:pt>
    <dgm:pt modelId="{32A515FD-4E4A-4156-B8A7-B806EB4B245F}" type="pres">
      <dgm:prSet presAssocID="{9285214E-CD3A-42E0-A407-0CE8C38BB689}" presName="text" presStyleLbl="fgAcc0" presStyleIdx="2" presStyleCnt="3">
        <dgm:presLayoutVars>
          <dgm:chPref val="3"/>
        </dgm:presLayoutVars>
      </dgm:prSet>
      <dgm:spPr/>
    </dgm:pt>
    <dgm:pt modelId="{31C650D0-A0F4-4120-B5BC-49102903B2D8}" type="pres">
      <dgm:prSet presAssocID="{9285214E-CD3A-42E0-A407-0CE8C38BB689}" presName="hierChild2" presStyleCnt="0"/>
      <dgm:spPr/>
    </dgm:pt>
  </dgm:ptLst>
  <dgm:cxnLst>
    <dgm:cxn modelId="{71887999-A1DC-499A-93DE-E3852E004F0A}" type="presOf" srcId="{AE808CF1-0A0D-4CD0-87C2-2962AC62AEE7}" destId="{9974A8A4-C9D4-43C5-A740-5C9FF9B8F279}" srcOrd="0" destOrd="0" presId="urn:microsoft.com/office/officeart/2005/8/layout/hierarchy1"/>
    <dgm:cxn modelId="{D345B09D-3771-4AF8-8DF1-A0EEE40ADC18}" srcId="{734C836A-4B8C-44E6-BC32-D0DCCC5364B4}" destId="{9285214E-CD3A-42E0-A407-0CE8C38BB689}" srcOrd="2" destOrd="0" parTransId="{84FCCAFF-7AE9-4D32-94F7-6B4585B3E113}" sibTransId="{1C069A8C-EF99-4FBC-A585-5367CC9AACA0}"/>
    <dgm:cxn modelId="{E185BFA0-E59F-4AD7-83B1-24610A7A481B}" srcId="{734C836A-4B8C-44E6-BC32-D0DCCC5364B4}" destId="{6EA7B759-DDB7-45C1-925C-E875E2C7852C}" srcOrd="1" destOrd="0" parTransId="{1F2AA544-ACC0-42EF-8493-9D28E53C276A}" sibTransId="{1D1D959B-7EEA-4BF2-8FAB-50E66CDC8574}"/>
    <dgm:cxn modelId="{D73AB0C1-7C20-4C54-8731-DBAA5B3020A4}" type="presOf" srcId="{9285214E-CD3A-42E0-A407-0CE8C38BB689}" destId="{32A515FD-4E4A-4156-B8A7-B806EB4B245F}" srcOrd="0" destOrd="0" presId="urn:microsoft.com/office/officeart/2005/8/layout/hierarchy1"/>
    <dgm:cxn modelId="{A9915BDC-4C12-4720-8A72-05289B5FD766}" srcId="{734C836A-4B8C-44E6-BC32-D0DCCC5364B4}" destId="{AE808CF1-0A0D-4CD0-87C2-2962AC62AEE7}" srcOrd="0" destOrd="0" parTransId="{377B0F55-C87E-469A-AF3E-5BF9F1FBCD7A}" sibTransId="{E93CC74E-360B-4A63-BADA-97FD824B9F5F}"/>
    <dgm:cxn modelId="{CE8FB0DF-7D39-4F7A-BBDA-45118C5975DE}" type="presOf" srcId="{734C836A-4B8C-44E6-BC32-D0DCCC5364B4}" destId="{86D0A38E-B381-41A7-AFFF-39B4088A2B6F}" srcOrd="0" destOrd="0" presId="urn:microsoft.com/office/officeart/2005/8/layout/hierarchy1"/>
    <dgm:cxn modelId="{672D50F3-527A-4EA7-977D-715E825CCE55}" type="presOf" srcId="{6EA7B759-DDB7-45C1-925C-E875E2C7852C}" destId="{6C8C73E5-37C8-469E-BD42-CE3C08DCDA1B}" srcOrd="0" destOrd="0" presId="urn:microsoft.com/office/officeart/2005/8/layout/hierarchy1"/>
    <dgm:cxn modelId="{1D262358-CF1B-4744-A66C-BDD1D9E9F56A}" type="presParOf" srcId="{86D0A38E-B381-41A7-AFFF-39B4088A2B6F}" destId="{34E703F7-2473-4D51-B9E1-0EAD40B0E279}" srcOrd="0" destOrd="0" presId="urn:microsoft.com/office/officeart/2005/8/layout/hierarchy1"/>
    <dgm:cxn modelId="{E143874E-AFB8-4695-90A5-45861390A53A}" type="presParOf" srcId="{34E703F7-2473-4D51-B9E1-0EAD40B0E279}" destId="{1A35B2C9-D129-48A3-9EBB-EA5C389A2C8A}" srcOrd="0" destOrd="0" presId="urn:microsoft.com/office/officeart/2005/8/layout/hierarchy1"/>
    <dgm:cxn modelId="{F5887087-AC48-4744-9D14-D5BE777C5396}" type="presParOf" srcId="{1A35B2C9-D129-48A3-9EBB-EA5C389A2C8A}" destId="{B5F1047E-DBD5-4444-94A4-C59C99C4A13D}" srcOrd="0" destOrd="0" presId="urn:microsoft.com/office/officeart/2005/8/layout/hierarchy1"/>
    <dgm:cxn modelId="{C9DC9626-4A98-4A64-8478-4BA3FC38033A}" type="presParOf" srcId="{1A35B2C9-D129-48A3-9EBB-EA5C389A2C8A}" destId="{9974A8A4-C9D4-43C5-A740-5C9FF9B8F279}" srcOrd="1" destOrd="0" presId="urn:microsoft.com/office/officeart/2005/8/layout/hierarchy1"/>
    <dgm:cxn modelId="{419CA891-BFB0-4B71-BCCA-B6601FFE0F50}" type="presParOf" srcId="{34E703F7-2473-4D51-B9E1-0EAD40B0E279}" destId="{5CAF6D23-CD01-45E0-9841-C6A35C90EC02}" srcOrd="1" destOrd="0" presId="urn:microsoft.com/office/officeart/2005/8/layout/hierarchy1"/>
    <dgm:cxn modelId="{C8166172-948E-4A75-BB7A-5BD7CED069E4}" type="presParOf" srcId="{86D0A38E-B381-41A7-AFFF-39B4088A2B6F}" destId="{132AB082-F08F-44CF-AF37-B09709B9806D}" srcOrd="1" destOrd="0" presId="urn:microsoft.com/office/officeart/2005/8/layout/hierarchy1"/>
    <dgm:cxn modelId="{431455B1-8852-417D-9FAC-01911B4FE7D7}" type="presParOf" srcId="{132AB082-F08F-44CF-AF37-B09709B9806D}" destId="{F192D0C0-6E35-46ED-BF75-360568227F86}" srcOrd="0" destOrd="0" presId="urn:microsoft.com/office/officeart/2005/8/layout/hierarchy1"/>
    <dgm:cxn modelId="{9ECFD527-F183-4D30-A4C4-1BDED18C76FC}" type="presParOf" srcId="{F192D0C0-6E35-46ED-BF75-360568227F86}" destId="{F7A61193-6D53-4797-9DE5-A7A03BBC1E35}" srcOrd="0" destOrd="0" presId="urn:microsoft.com/office/officeart/2005/8/layout/hierarchy1"/>
    <dgm:cxn modelId="{145EF10C-15C8-43CC-959B-5D897E6E3FA1}" type="presParOf" srcId="{F192D0C0-6E35-46ED-BF75-360568227F86}" destId="{6C8C73E5-37C8-469E-BD42-CE3C08DCDA1B}" srcOrd="1" destOrd="0" presId="urn:microsoft.com/office/officeart/2005/8/layout/hierarchy1"/>
    <dgm:cxn modelId="{34138CAC-61AE-4E18-9046-179BC1983A6F}" type="presParOf" srcId="{132AB082-F08F-44CF-AF37-B09709B9806D}" destId="{A80DF0C2-E9FC-4DBC-8B29-24184FB2073D}" srcOrd="1" destOrd="0" presId="urn:microsoft.com/office/officeart/2005/8/layout/hierarchy1"/>
    <dgm:cxn modelId="{DEC253C3-F572-454A-80E8-EDA35275F73D}" type="presParOf" srcId="{86D0A38E-B381-41A7-AFFF-39B4088A2B6F}" destId="{097653DE-1578-46FD-A90D-642B7C89933A}" srcOrd="2" destOrd="0" presId="urn:microsoft.com/office/officeart/2005/8/layout/hierarchy1"/>
    <dgm:cxn modelId="{FDCDE3FF-68E6-4121-AC67-FA2029A1F44D}" type="presParOf" srcId="{097653DE-1578-46FD-A90D-642B7C89933A}" destId="{7BD7899E-E28E-4806-9C03-D77BE7E2A665}" srcOrd="0" destOrd="0" presId="urn:microsoft.com/office/officeart/2005/8/layout/hierarchy1"/>
    <dgm:cxn modelId="{59658E60-3AF9-43F2-B0BF-1144621D9784}" type="presParOf" srcId="{7BD7899E-E28E-4806-9C03-D77BE7E2A665}" destId="{5E414081-A642-4233-A542-C8458B67E87E}" srcOrd="0" destOrd="0" presId="urn:microsoft.com/office/officeart/2005/8/layout/hierarchy1"/>
    <dgm:cxn modelId="{E35B0114-8304-4C61-AE48-64C2174DF90A}" type="presParOf" srcId="{7BD7899E-E28E-4806-9C03-D77BE7E2A665}" destId="{32A515FD-4E4A-4156-B8A7-B806EB4B245F}" srcOrd="1" destOrd="0" presId="urn:microsoft.com/office/officeart/2005/8/layout/hierarchy1"/>
    <dgm:cxn modelId="{F834634E-C723-4E9A-BD22-466369B63A9A}" type="presParOf" srcId="{097653DE-1578-46FD-A90D-642B7C89933A}" destId="{31C650D0-A0F4-4120-B5BC-49102903B2D8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BFDA50-3617-4047-927A-3B0ECB6D4E1B}">
      <dsp:nvSpPr>
        <dsp:cNvPr id="0" name=""/>
        <dsp:cNvSpPr/>
      </dsp:nvSpPr>
      <dsp:spPr>
        <a:xfrm>
          <a:off x="0" y="600946"/>
          <a:ext cx="7223199" cy="62361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 dirty="0">
              <a:solidFill>
                <a:schemeClr val="tx1"/>
              </a:solidFill>
            </a:rPr>
            <a:t>Countywide prenatal-to-age 6 readiness network</a:t>
          </a:r>
        </a:p>
      </dsp:txBody>
      <dsp:txXfrm>
        <a:off x="30442" y="631388"/>
        <a:ext cx="7162315" cy="562726"/>
      </dsp:txXfrm>
    </dsp:sp>
    <dsp:sp modelId="{D9A71392-7193-42C8-839B-4F5CDCA8761B}">
      <dsp:nvSpPr>
        <dsp:cNvPr id="0" name=""/>
        <dsp:cNvSpPr/>
      </dsp:nvSpPr>
      <dsp:spPr>
        <a:xfrm>
          <a:off x="0" y="1299436"/>
          <a:ext cx="7223199" cy="623610"/>
        </a:xfrm>
        <a:prstGeom prst="roundRect">
          <a:avLst/>
        </a:prstGeom>
        <a:gradFill rotWithShape="0">
          <a:gsLst>
            <a:gs pos="0">
              <a:schemeClr val="accent2">
                <a:hueOff val="1560506"/>
                <a:satOff val="-1946"/>
                <a:lumOff val="458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1560506"/>
                <a:satOff val="-1946"/>
                <a:lumOff val="458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 dirty="0">
              <a:solidFill>
                <a:schemeClr val="tx1"/>
              </a:solidFill>
            </a:rPr>
            <a:t>Stage-based continuum: </a:t>
          </a:r>
        </a:p>
      </dsp:txBody>
      <dsp:txXfrm>
        <a:off x="30442" y="1329878"/>
        <a:ext cx="7162315" cy="562726"/>
      </dsp:txXfrm>
    </dsp:sp>
    <dsp:sp modelId="{361E2823-038D-4E6D-8F3A-D64EA53F6E24}">
      <dsp:nvSpPr>
        <dsp:cNvPr id="0" name=""/>
        <dsp:cNvSpPr/>
      </dsp:nvSpPr>
      <dsp:spPr>
        <a:xfrm>
          <a:off x="0" y="1923047"/>
          <a:ext cx="7223199" cy="24218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9337" tIns="33020" rIns="184912" bIns="33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 dirty="0"/>
            <a:t>Prenatal 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 dirty="0"/>
            <a:t>Infant 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 dirty="0"/>
            <a:t>Toddler 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 dirty="0"/>
            <a:t>Early Preschool 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 dirty="0"/>
            <a:t>Preschool 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 dirty="0"/>
            <a:t>Pre-K 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 dirty="0"/>
            <a:t>Kindergarten Entry</a:t>
          </a:r>
        </a:p>
      </dsp:txBody>
      <dsp:txXfrm>
        <a:off x="0" y="1923047"/>
        <a:ext cx="7223199" cy="2421899"/>
      </dsp:txXfrm>
    </dsp:sp>
    <dsp:sp modelId="{D5B5AF5D-E745-4D98-B7E3-350879B7A23D}">
      <dsp:nvSpPr>
        <dsp:cNvPr id="0" name=""/>
        <dsp:cNvSpPr/>
      </dsp:nvSpPr>
      <dsp:spPr>
        <a:xfrm>
          <a:off x="0" y="4344946"/>
          <a:ext cx="7223199" cy="623610"/>
        </a:xfrm>
        <a:prstGeom prst="roundRect">
          <a:avLst/>
        </a:prstGeom>
        <a:gradFill rotWithShape="0">
          <a:gsLst>
            <a:gs pos="0">
              <a:schemeClr val="accent2">
                <a:hueOff val="3121013"/>
                <a:satOff val="-3893"/>
                <a:lumOff val="915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3121013"/>
                <a:satOff val="-3893"/>
                <a:lumOff val="915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 dirty="0">
              <a:solidFill>
                <a:schemeClr val="tx1"/>
              </a:solidFill>
            </a:rPr>
            <a:t>Evidence-informed,</a:t>
          </a:r>
          <a:r>
            <a:rPr lang="en-US" sz="2600" b="1" kern="1200" dirty="0"/>
            <a:t> </a:t>
          </a:r>
          <a:r>
            <a:rPr lang="en-US" sz="2600" b="1" kern="1200" dirty="0">
              <a:solidFill>
                <a:schemeClr val="tx1"/>
              </a:solidFill>
            </a:rPr>
            <a:t>family-centered, data-driven</a:t>
          </a:r>
        </a:p>
      </dsp:txBody>
      <dsp:txXfrm>
        <a:off x="30442" y="4375388"/>
        <a:ext cx="7162315" cy="562726"/>
      </dsp:txXfrm>
    </dsp:sp>
    <dsp:sp modelId="{75D41699-A524-4A84-AD01-7BB57F089EF6}">
      <dsp:nvSpPr>
        <dsp:cNvPr id="0" name=""/>
        <dsp:cNvSpPr/>
      </dsp:nvSpPr>
      <dsp:spPr>
        <a:xfrm>
          <a:off x="0" y="5043437"/>
          <a:ext cx="7223199" cy="623610"/>
        </a:xfrm>
        <a:prstGeom prst="roundRect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 dirty="0">
              <a:solidFill>
                <a:schemeClr val="tx1"/>
              </a:solidFill>
            </a:rPr>
            <a:t>Integrated through ECT network coordination</a:t>
          </a:r>
        </a:p>
      </dsp:txBody>
      <dsp:txXfrm>
        <a:off x="30442" y="5073879"/>
        <a:ext cx="7162315" cy="56272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D6B1DC-8A39-42B5-9EA3-875DBA59D2D5}">
      <dsp:nvSpPr>
        <dsp:cNvPr id="0" name=""/>
        <dsp:cNvSpPr/>
      </dsp:nvSpPr>
      <dsp:spPr>
        <a:xfrm>
          <a:off x="0" y="40243"/>
          <a:ext cx="3285269" cy="1971161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b="1" kern="1200" dirty="0">
              <a:solidFill>
                <a:schemeClr val="tx1"/>
              </a:solidFill>
            </a:rPr>
            <a:t>Health &amp; developmental screenings</a:t>
          </a:r>
        </a:p>
      </dsp:txBody>
      <dsp:txXfrm>
        <a:off x="0" y="40243"/>
        <a:ext cx="3285269" cy="1971161"/>
      </dsp:txXfrm>
    </dsp:sp>
    <dsp:sp modelId="{508F033F-8940-45BD-8135-0DB2884B373E}">
      <dsp:nvSpPr>
        <dsp:cNvPr id="0" name=""/>
        <dsp:cNvSpPr/>
      </dsp:nvSpPr>
      <dsp:spPr>
        <a:xfrm>
          <a:off x="3613796" y="40243"/>
          <a:ext cx="3285269" cy="1971161"/>
        </a:xfrm>
        <a:prstGeom prst="rect">
          <a:avLst/>
        </a:prstGeom>
        <a:solidFill>
          <a:schemeClr val="accent5">
            <a:hueOff val="-1986775"/>
            <a:satOff val="7962"/>
            <a:lumOff val="1726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b="1" kern="1200" dirty="0">
              <a:solidFill>
                <a:schemeClr val="tx1"/>
              </a:solidFill>
            </a:rPr>
            <a:t>Early literacy and school readiness</a:t>
          </a:r>
        </a:p>
      </dsp:txBody>
      <dsp:txXfrm>
        <a:off x="3613796" y="40243"/>
        <a:ext cx="3285269" cy="1971161"/>
      </dsp:txXfrm>
    </dsp:sp>
    <dsp:sp modelId="{8B8FCF5C-CF72-49F7-8C9D-A537B0ECF05B}">
      <dsp:nvSpPr>
        <dsp:cNvPr id="0" name=""/>
        <dsp:cNvSpPr/>
      </dsp:nvSpPr>
      <dsp:spPr>
        <a:xfrm>
          <a:off x="7227592" y="40243"/>
          <a:ext cx="3285269" cy="1971161"/>
        </a:xfrm>
        <a:prstGeom prst="rect">
          <a:avLst/>
        </a:prstGeom>
        <a:solidFill>
          <a:schemeClr val="accent5">
            <a:hueOff val="-3973551"/>
            <a:satOff val="15924"/>
            <a:lumOff val="3451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b="1" kern="1200" dirty="0">
              <a:solidFill>
                <a:schemeClr val="tx1"/>
              </a:solidFill>
            </a:rPr>
            <a:t>Social-emotional learning</a:t>
          </a:r>
        </a:p>
      </dsp:txBody>
      <dsp:txXfrm>
        <a:off x="7227592" y="40243"/>
        <a:ext cx="3285269" cy="1971161"/>
      </dsp:txXfrm>
    </dsp:sp>
    <dsp:sp modelId="{2487092E-C331-4659-84FF-746DC39AF581}">
      <dsp:nvSpPr>
        <dsp:cNvPr id="0" name=""/>
        <dsp:cNvSpPr/>
      </dsp:nvSpPr>
      <dsp:spPr>
        <a:xfrm>
          <a:off x="0" y="2339932"/>
          <a:ext cx="3285269" cy="1971161"/>
        </a:xfrm>
        <a:prstGeom prst="rect">
          <a:avLst/>
        </a:prstGeom>
        <a:solidFill>
          <a:schemeClr val="accent5">
            <a:hueOff val="-5960326"/>
            <a:satOff val="23887"/>
            <a:lumOff val="5177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b="1" kern="1200" dirty="0">
              <a:solidFill>
                <a:schemeClr val="tx1"/>
              </a:solidFill>
            </a:rPr>
            <a:t>Parent education &amp; family engagement</a:t>
          </a:r>
        </a:p>
      </dsp:txBody>
      <dsp:txXfrm>
        <a:off x="0" y="2339932"/>
        <a:ext cx="3285269" cy="1971161"/>
      </dsp:txXfrm>
    </dsp:sp>
    <dsp:sp modelId="{C131ECB5-3F31-49B2-B078-E74270023722}">
      <dsp:nvSpPr>
        <dsp:cNvPr id="0" name=""/>
        <dsp:cNvSpPr/>
      </dsp:nvSpPr>
      <dsp:spPr>
        <a:xfrm>
          <a:off x="3613796" y="2339932"/>
          <a:ext cx="3285269" cy="1971161"/>
        </a:xfrm>
        <a:prstGeom prst="rect">
          <a:avLst/>
        </a:prstGeom>
        <a:solidFill>
          <a:schemeClr val="accent5">
            <a:hueOff val="-7947101"/>
            <a:satOff val="31849"/>
            <a:lumOff val="6902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b="1" kern="1200" dirty="0">
              <a:solidFill>
                <a:schemeClr val="tx1"/>
              </a:solidFill>
            </a:rPr>
            <a:t>Community partnerships and referrals</a:t>
          </a:r>
        </a:p>
      </dsp:txBody>
      <dsp:txXfrm>
        <a:off x="3613796" y="2339932"/>
        <a:ext cx="3285269" cy="1971161"/>
      </dsp:txXfrm>
    </dsp:sp>
    <dsp:sp modelId="{226973BD-65D0-42AF-BF19-171ADF437609}">
      <dsp:nvSpPr>
        <dsp:cNvPr id="0" name=""/>
        <dsp:cNvSpPr/>
      </dsp:nvSpPr>
      <dsp:spPr>
        <a:xfrm>
          <a:off x="7227592" y="2339932"/>
          <a:ext cx="3285269" cy="1971161"/>
        </a:xfrm>
        <a:prstGeom prst="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b="1" kern="1200" dirty="0">
              <a:solidFill>
                <a:schemeClr val="tx1"/>
              </a:solidFill>
            </a:rPr>
            <a:t>Quarterly outcomes reporting</a:t>
          </a:r>
        </a:p>
      </dsp:txBody>
      <dsp:txXfrm>
        <a:off x="7227592" y="2339932"/>
        <a:ext cx="3285269" cy="197116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A6CB94-D12B-484E-836C-960017F73CC3}">
      <dsp:nvSpPr>
        <dsp:cNvPr id="0" name=""/>
        <dsp:cNvSpPr/>
      </dsp:nvSpPr>
      <dsp:spPr>
        <a:xfrm>
          <a:off x="0" y="72548"/>
          <a:ext cx="10512862" cy="76752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solidFill>
                <a:schemeClr val="bg1"/>
              </a:solidFill>
            </a:rPr>
            <a:t>Eligible nonprofits, governments, and qualifying for-profits</a:t>
          </a:r>
        </a:p>
      </dsp:txBody>
      <dsp:txXfrm>
        <a:off x="37467" y="110015"/>
        <a:ext cx="10437928" cy="692586"/>
      </dsp:txXfrm>
    </dsp:sp>
    <dsp:sp modelId="{3AD6AC6C-42D4-4F4E-90AD-5B306930236D}">
      <dsp:nvSpPr>
        <dsp:cNvPr id="0" name=""/>
        <dsp:cNvSpPr/>
      </dsp:nvSpPr>
      <dsp:spPr>
        <a:xfrm>
          <a:off x="0" y="932228"/>
          <a:ext cx="10512862" cy="767520"/>
        </a:xfrm>
        <a:prstGeom prst="roundRect">
          <a:avLst/>
        </a:prstGeom>
        <a:solidFill>
          <a:schemeClr val="accent5">
            <a:hueOff val="-2483469"/>
            <a:satOff val="9953"/>
            <a:lumOff val="215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solidFill>
                <a:schemeClr val="bg1"/>
              </a:solidFill>
            </a:rPr>
            <a:t>Free services; funds supplement—not supplant</a:t>
          </a:r>
        </a:p>
      </dsp:txBody>
      <dsp:txXfrm>
        <a:off x="37467" y="969695"/>
        <a:ext cx="10437928" cy="692586"/>
      </dsp:txXfrm>
    </dsp:sp>
    <dsp:sp modelId="{ED2E6438-32FB-4DEA-AF5C-37817F35E566}">
      <dsp:nvSpPr>
        <dsp:cNvPr id="0" name=""/>
        <dsp:cNvSpPr/>
      </dsp:nvSpPr>
      <dsp:spPr>
        <a:xfrm>
          <a:off x="0" y="1791908"/>
          <a:ext cx="10512862" cy="767520"/>
        </a:xfrm>
        <a:prstGeom prst="roundRect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solidFill>
                <a:schemeClr val="bg1"/>
              </a:solidFill>
            </a:rPr>
            <a:t>Mandatory documentation and vetting</a:t>
          </a:r>
        </a:p>
      </dsp:txBody>
      <dsp:txXfrm>
        <a:off x="37467" y="1829375"/>
        <a:ext cx="10437928" cy="692586"/>
      </dsp:txXfrm>
    </dsp:sp>
    <dsp:sp modelId="{2CDB3781-CBAA-48A3-9B8D-1A29E6C9CF39}">
      <dsp:nvSpPr>
        <dsp:cNvPr id="0" name=""/>
        <dsp:cNvSpPr/>
      </dsp:nvSpPr>
      <dsp:spPr>
        <a:xfrm>
          <a:off x="0" y="2651589"/>
          <a:ext cx="10512862" cy="767520"/>
        </a:xfrm>
        <a:prstGeom prst="roundRect">
          <a:avLst/>
        </a:prstGeom>
        <a:solidFill>
          <a:schemeClr val="accent5">
            <a:hueOff val="-7450407"/>
            <a:satOff val="29858"/>
            <a:lumOff val="647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solidFill>
                <a:schemeClr val="bg1"/>
              </a:solidFill>
            </a:rPr>
            <a:t>Required Information Session and Financial Training</a:t>
          </a:r>
        </a:p>
      </dsp:txBody>
      <dsp:txXfrm>
        <a:off x="37467" y="2689056"/>
        <a:ext cx="10437928" cy="692586"/>
      </dsp:txXfrm>
    </dsp:sp>
    <dsp:sp modelId="{23D23C81-8C56-4692-9073-58AB3133E3FA}">
      <dsp:nvSpPr>
        <dsp:cNvPr id="0" name=""/>
        <dsp:cNvSpPr/>
      </dsp:nvSpPr>
      <dsp:spPr>
        <a:xfrm>
          <a:off x="0" y="3511269"/>
          <a:ext cx="10512862" cy="767520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solidFill>
                <a:schemeClr val="bg1"/>
              </a:solidFill>
            </a:rPr>
            <a:t>Quarterly reporting and quality improvement participation</a:t>
          </a:r>
        </a:p>
      </dsp:txBody>
      <dsp:txXfrm>
        <a:off x="37467" y="3548736"/>
        <a:ext cx="10437928" cy="69258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347339-9486-4DBF-B0FD-859102E38C48}">
      <dsp:nvSpPr>
        <dsp:cNvPr id="0" name=""/>
        <dsp:cNvSpPr/>
      </dsp:nvSpPr>
      <dsp:spPr>
        <a:xfrm>
          <a:off x="0" y="0"/>
          <a:ext cx="5090868" cy="0"/>
        </a:xfrm>
        <a:prstGeom prst="lin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6D90386-EBE4-450E-BA45-77C19F0FDE6C}">
      <dsp:nvSpPr>
        <dsp:cNvPr id="0" name=""/>
        <dsp:cNvSpPr/>
      </dsp:nvSpPr>
      <dsp:spPr>
        <a:xfrm>
          <a:off x="0" y="0"/>
          <a:ext cx="5090868" cy="10878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b="1" kern="1200" dirty="0"/>
            <a:t>Up to $500,000 annually</a:t>
          </a:r>
        </a:p>
      </dsp:txBody>
      <dsp:txXfrm>
        <a:off x="0" y="0"/>
        <a:ext cx="5090868" cy="1087834"/>
      </dsp:txXfrm>
    </dsp:sp>
    <dsp:sp modelId="{259ADFE5-DBBD-43A4-A8CF-569FA61F35DD}">
      <dsp:nvSpPr>
        <dsp:cNvPr id="0" name=""/>
        <dsp:cNvSpPr/>
      </dsp:nvSpPr>
      <dsp:spPr>
        <a:xfrm>
          <a:off x="0" y="1087834"/>
          <a:ext cx="5090868" cy="0"/>
        </a:xfrm>
        <a:prstGeom prst="lin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FF0A8A7-1139-421D-AD14-CAF5DA68EF4A}">
      <dsp:nvSpPr>
        <dsp:cNvPr id="0" name=""/>
        <dsp:cNvSpPr/>
      </dsp:nvSpPr>
      <dsp:spPr>
        <a:xfrm>
          <a:off x="0" y="1087834"/>
          <a:ext cx="5090868" cy="10878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b="1" kern="1200" dirty="0"/>
            <a:t>Maximum $5,000 per participant</a:t>
          </a:r>
        </a:p>
      </dsp:txBody>
      <dsp:txXfrm>
        <a:off x="0" y="1087834"/>
        <a:ext cx="5090868" cy="1087834"/>
      </dsp:txXfrm>
    </dsp:sp>
    <dsp:sp modelId="{B443666B-0082-4D61-B89F-B4BF2A824466}">
      <dsp:nvSpPr>
        <dsp:cNvPr id="0" name=""/>
        <dsp:cNvSpPr/>
      </dsp:nvSpPr>
      <dsp:spPr>
        <a:xfrm>
          <a:off x="0" y="2175669"/>
          <a:ext cx="5090868" cy="0"/>
        </a:xfrm>
        <a:prstGeom prst="lin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9CA9FD8-C964-4A6E-BD81-0EA2C23FCE59}">
      <dsp:nvSpPr>
        <dsp:cNvPr id="0" name=""/>
        <dsp:cNvSpPr/>
      </dsp:nvSpPr>
      <dsp:spPr>
        <a:xfrm>
          <a:off x="0" y="2175669"/>
          <a:ext cx="5090868" cy="10878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b="1" kern="1200" dirty="0"/>
            <a:t>36-month project period</a:t>
          </a:r>
        </a:p>
      </dsp:txBody>
      <dsp:txXfrm>
        <a:off x="0" y="2175669"/>
        <a:ext cx="5090868" cy="1087834"/>
      </dsp:txXfrm>
    </dsp:sp>
    <dsp:sp modelId="{43A661F3-5271-4A1D-9F8B-04E282060F46}">
      <dsp:nvSpPr>
        <dsp:cNvPr id="0" name=""/>
        <dsp:cNvSpPr/>
      </dsp:nvSpPr>
      <dsp:spPr>
        <a:xfrm>
          <a:off x="0" y="3263503"/>
          <a:ext cx="5090868" cy="0"/>
        </a:xfrm>
        <a:prstGeom prst="lin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A0E2D40-A35A-4B47-BA47-5D67245B85E5}">
      <dsp:nvSpPr>
        <dsp:cNvPr id="0" name=""/>
        <dsp:cNvSpPr/>
      </dsp:nvSpPr>
      <dsp:spPr>
        <a:xfrm>
          <a:off x="0" y="3263503"/>
          <a:ext cx="5090868" cy="10878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b="1" kern="1200" dirty="0"/>
            <a:t>Budget narrative and fiscal policies required</a:t>
          </a:r>
        </a:p>
      </dsp:txBody>
      <dsp:txXfrm>
        <a:off x="0" y="3263503"/>
        <a:ext cx="5090868" cy="108783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DACADC-C87A-413A-8812-D65D8F4AD95A}">
      <dsp:nvSpPr>
        <dsp:cNvPr id="0" name=""/>
        <dsp:cNvSpPr/>
      </dsp:nvSpPr>
      <dsp:spPr>
        <a:xfrm>
          <a:off x="901692" y="1132127"/>
          <a:ext cx="1480831" cy="1480831"/>
        </a:xfrm>
        <a:prstGeom prst="round2DiagRect">
          <a:avLst>
            <a:gd name="adj1" fmla="val 29727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054C96-7778-4B6E-882B-4B78AB47A8B2}">
      <dsp:nvSpPr>
        <dsp:cNvPr id="0" name=""/>
        <dsp:cNvSpPr/>
      </dsp:nvSpPr>
      <dsp:spPr>
        <a:xfrm>
          <a:off x="1217279" y="1447715"/>
          <a:ext cx="849657" cy="849657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C71058-96E7-4C59-A614-D4AC3A27F9CA}">
      <dsp:nvSpPr>
        <dsp:cNvPr id="0" name=""/>
        <dsp:cNvSpPr/>
      </dsp:nvSpPr>
      <dsp:spPr>
        <a:xfrm>
          <a:off x="428311" y="3074202"/>
          <a:ext cx="2427592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700" b="1" kern="1200" dirty="0"/>
            <a:t>Five outcome domains</a:t>
          </a:r>
        </a:p>
      </dsp:txBody>
      <dsp:txXfrm>
        <a:off x="428311" y="3074202"/>
        <a:ext cx="2427592" cy="720000"/>
      </dsp:txXfrm>
    </dsp:sp>
    <dsp:sp modelId="{5BD468B9-F79A-4D80-A104-EB5FE7187817}">
      <dsp:nvSpPr>
        <dsp:cNvPr id="0" name=""/>
        <dsp:cNvSpPr/>
      </dsp:nvSpPr>
      <dsp:spPr>
        <a:xfrm>
          <a:off x="3754113" y="1132127"/>
          <a:ext cx="1480831" cy="1480831"/>
        </a:xfrm>
        <a:prstGeom prst="round2DiagRect">
          <a:avLst>
            <a:gd name="adj1" fmla="val 29727"/>
            <a:gd name="adj2" fmla="val 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42C77C-AE08-440F-BFC4-7A493FBD6913}">
      <dsp:nvSpPr>
        <dsp:cNvPr id="0" name=""/>
        <dsp:cNvSpPr/>
      </dsp:nvSpPr>
      <dsp:spPr>
        <a:xfrm>
          <a:off x="4069700" y="1447715"/>
          <a:ext cx="849657" cy="849657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E6ABF5-2B38-4820-9F4F-B5831C657AFC}">
      <dsp:nvSpPr>
        <dsp:cNvPr id="0" name=""/>
        <dsp:cNvSpPr/>
      </dsp:nvSpPr>
      <dsp:spPr>
        <a:xfrm>
          <a:off x="3280733" y="3074202"/>
          <a:ext cx="2427592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700" b="1" kern="1200" dirty="0"/>
            <a:t>Stage-based Key Performance Indicators</a:t>
          </a:r>
        </a:p>
      </dsp:txBody>
      <dsp:txXfrm>
        <a:off x="3280733" y="3074202"/>
        <a:ext cx="2427592" cy="720000"/>
      </dsp:txXfrm>
    </dsp:sp>
    <dsp:sp modelId="{96A294A1-A05A-4DCD-B7E1-F41224D5BA28}">
      <dsp:nvSpPr>
        <dsp:cNvPr id="0" name=""/>
        <dsp:cNvSpPr/>
      </dsp:nvSpPr>
      <dsp:spPr>
        <a:xfrm>
          <a:off x="6606534" y="1132127"/>
          <a:ext cx="1480831" cy="1480831"/>
        </a:xfrm>
        <a:prstGeom prst="round2DiagRect">
          <a:avLst>
            <a:gd name="adj1" fmla="val 29727"/>
            <a:gd name="adj2" fmla="val 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0E2DDF-EA53-4EB7-8647-040FB9242FC1}">
      <dsp:nvSpPr>
        <dsp:cNvPr id="0" name=""/>
        <dsp:cNvSpPr/>
      </dsp:nvSpPr>
      <dsp:spPr>
        <a:xfrm>
          <a:off x="6922121" y="1447715"/>
          <a:ext cx="849657" cy="849657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D26CC7-D569-4D7B-A419-D7F5469E8405}">
      <dsp:nvSpPr>
        <dsp:cNvPr id="0" name=""/>
        <dsp:cNvSpPr/>
      </dsp:nvSpPr>
      <dsp:spPr>
        <a:xfrm>
          <a:off x="6133154" y="3074202"/>
          <a:ext cx="2427592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700" b="1" kern="1200" dirty="0"/>
            <a:t>Quarterly reporting</a:t>
          </a:r>
        </a:p>
      </dsp:txBody>
      <dsp:txXfrm>
        <a:off x="6133154" y="3074202"/>
        <a:ext cx="2427592" cy="720000"/>
      </dsp:txXfrm>
    </dsp:sp>
    <dsp:sp modelId="{7F158D91-A782-4EA4-958D-9B00AF500DBB}">
      <dsp:nvSpPr>
        <dsp:cNvPr id="0" name=""/>
        <dsp:cNvSpPr/>
      </dsp:nvSpPr>
      <dsp:spPr>
        <a:xfrm>
          <a:off x="9458956" y="1132127"/>
          <a:ext cx="1480831" cy="1480831"/>
        </a:xfrm>
        <a:prstGeom prst="round2DiagRect">
          <a:avLst>
            <a:gd name="adj1" fmla="val 29727"/>
            <a:gd name="adj2" fmla="val 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3DE70B-5A67-4692-B8E1-8588E0C65C98}">
      <dsp:nvSpPr>
        <dsp:cNvPr id="0" name=""/>
        <dsp:cNvSpPr/>
      </dsp:nvSpPr>
      <dsp:spPr>
        <a:xfrm>
          <a:off x="9774543" y="1447715"/>
          <a:ext cx="849657" cy="849657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120B27-FED8-4DE9-95F2-BA10A90711D9}">
      <dsp:nvSpPr>
        <dsp:cNvPr id="0" name=""/>
        <dsp:cNvSpPr/>
      </dsp:nvSpPr>
      <dsp:spPr>
        <a:xfrm>
          <a:off x="8985575" y="3074202"/>
          <a:ext cx="2427592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700" b="1" kern="1200" dirty="0"/>
            <a:t>Continuous quality improvement</a:t>
          </a:r>
        </a:p>
      </dsp:txBody>
      <dsp:txXfrm>
        <a:off x="8985575" y="3074202"/>
        <a:ext cx="2427592" cy="72000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3CC4D8-7014-4813-BA42-814D58288E05}">
      <dsp:nvSpPr>
        <dsp:cNvPr id="0" name=""/>
        <dsp:cNvSpPr/>
      </dsp:nvSpPr>
      <dsp:spPr>
        <a:xfrm>
          <a:off x="140570" y="340310"/>
          <a:ext cx="1553144" cy="155314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194CDC-7285-4DB1-8CAF-0D60B99C14A0}">
      <dsp:nvSpPr>
        <dsp:cNvPr id="0" name=""/>
        <dsp:cNvSpPr/>
      </dsp:nvSpPr>
      <dsp:spPr>
        <a:xfrm>
          <a:off x="466731" y="666470"/>
          <a:ext cx="900823" cy="900823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F6235B-0B10-4B4E-9B0B-04F490903EDF}">
      <dsp:nvSpPr>
        <dsp:cNvPr id="0" name=""/>
        <dsp:cNvSpPr/>
      </dsp:nvSpPr>
      <dsp:spPr>
        <a:xfrm>
          <a:off x="2026531" y="340310"/>
          <a:ext cx="3660983" cy="15531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Mandatory In- person RFP Information Session</a:t>
          </a:r>
        </a:p>
      </dsp:txBody>
      <dsp:txXfrm>
        <a:off x="2026531" y="340310"/>
        <a:ext cx="3660983" cy="1553144"/>
      </dsp:txXfrm>
    </dsp:sp>
    <dsp:sp modelId="{961D0573-622E-466C-856D-870989ADF009}">
      <dsp:nvSpPr>
        <dsp:cNvPr id="0" name=""/>
        <dsp:cNvSpPr/>
      </dsp:nvSpPr>
      <dsp:spPr>
        <a:xfrm>
          <a:off x="6325413" y="340310"/>
          <a:ext cx="1553144" cy="1553144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500277-9AEB-4BC9-A495-3AC69D4993F4}">
      <dsp:nvSpPr>
        <dsp:cNvPr id="0" name=""/>
        <dsp:cNvSpPr/>
      </dsp:nvSpPr>
      <dsp:spPr>
        <a:xfrm>
          <a:off x="6651573" y="666470"/>
          <a:ext cx="900823" cy="900823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2E8F36-1B9E-47BD-BF87-C03ACD7A3F3E}">
      <dsp:nvSpPr>
        <dsp:cNvPr id="0" name=""/>
        <dsp:cNvSpPr/>
      </dsp:nvSpPr>
      <dsp:spPr>
        <a:xfrm>
          <a:off x="8211374" y="340310"/>
          <a:ext cx="3660983" cy="15531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Mandatory In-person Finance/Budget Training (one session required)</a:t>
          </a:r>
        </a:p>
      </dsp:txBody>
      <dsp:txXfrm>
        <a:off x="8211374" y="340310"/>
        <a:ext cx="3660983" cy="1553144"/>
      </dsp:txXfrm>
    </dsp:sp>
    <dsp:sp modelId="{729CD5A0-E5DC-4B06-908E-8DF08B873F74}">
      <dsp:nvSpPr>
        <dsp:cNvPr id="0" name=""/>
        <dsp:cNvSpPr/>
      </dsp:nvSpPr>
      <dsp:spPr>
        <a:xfrm>
          <a:off x="140570" y="2669086"/>
          <a:ext cx="1553144" cy="1553144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CE155A-4792-42D7-B95F-E257324FA53B}">
      <dsp:nvSpPr>
        <dsp:cNvPr id="0" name=""/>
        <dsp:cNvSpPr/>
      </dsp:nvSpPr>
      <dsp:spPr>
        <a:xfrm>
          <a:off x="466731" y="2995246"/>
          <a:ext cx="900823" cy="900823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2C9BFA-8EBA-4ABA-8B49-4BF15964939D}">
      <dsp:nvSpPr>
        <dsp:cNvPr id="0" name=""/>
        <dsp:cNvSpPr/>
      </dsp:nvSpPr>
      <dsp:spPr>
        <a:xfrm>
          <a:off x="2026531" y="2669086"/>
          <a:ext cx="3660983" cy="15531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Individual technical assistance</a:t>
          </a:r>
          <a:r>
            <a:rPr lang="en-US" sz="2400" kern="1200" dirty="0"/>
            <a:t> </a:t>
          </a:r>
          <a:r>
            <a:rPr lang="en-US" sz="2400" b="1" kern="1200" dirty="0"/>
            <a:t>appointments</a:t>
          </a:r>
        </a:p>
      </dsp:txBody>
      <dsp:txXfrm>
        <a:off x="2026531" y="2669086"/>
        <a:ext cx="3660983" cy="1553144"/>
      </dsp:txXfrm>
    </dsp:sp>
    <dsp:sp modelId="{8A425595-05FF-47C8-980E-673E98A48D44}">
      <dsp:nvSpPr>
        <dsp:cNvPr id="0" name=""/>
        <dsp:cNvSpPr/>
      </dsp:nvSpPr>
      <dsp:spPr>
        <a:xfrm>
          <a:off x="6325413" y="2669086"/>
          <a:ext cx="1553144" cy="1553144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099E70-B43F-4C28-B00A-132E4C59FD77}">
      <dsp:nvSpPr>
        <dsp:cNvPr id="0" name=""/>
        <dsp:cNvSpPr/>
      </dsp:nvSpPr>
      <dsp:spPr>
        <a:xfrm>
          <a:off x="6651573" y="2995246"/>
          <a:ext cx="900823" cy="900823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724368-364F-4A4D-AD80-392750046D6A}">
      <dsp:nvSpPr>
        <dsp:cNvPr id="0" name=""/>
        <dsp:cNvSpPr/>
      </dsp:nvSpPr>
      <dsp:spPr>
        <a:xfrm>
          <a:off x="8211374" y="2669086"/>
          <a:ext cx="3660983" cy="15531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Monthly professional development after award</a:t>
          </a:r>
        </a:p>
      </dsp:txBody>
      <dsp:txXfrm>
        <a:off x="8211374" y="2669086"/>
        <a:ext cx="3660983" cy="155314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13E399-7A2B-40E4-8BBF-E85A4B8E0655}">
      <dsp:nvSpPr>
        <dsp:cNvPr id="0" name=""/>
        <dsp:cNvSpPr/>
      </dsp:nvSpPr>
      <dsp:spPr>
        <a:xfrm>
          <a:off x="0" y="1941112"/>
          <a:ext cx="11403332" cy="0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triangle" w="lg" len="lg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D089F7-FDBB-4FC6-8671-1C36DB98738D}">
      <dsp:nvSpPr>
        <dsp:cNvPr id="0" name=""/>
        <dsp:cNvSpPr/>
      </dsp:nvSpPr>
      <dsp:spPr>
        <a:xfrm rot="8100000">
          <a:off x="61620" y="447350"/>
          <a:ext cx="285495" cy="285495"/>
        </a:xfrm>
        <a:prstGeom prst="teardrop">
          <a:avLst>
            <a:gd name="adj" fmla="val 115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B9F2FE-5891-4E61-A6A0-B507D19F6164}">
      <dsp:nvSpPr>
        <dsp:cNvPr id="0" name=""/>
        <dsp:cNvSpPr/>
      </dsp:nvSpPr>
      <dsp:spPr>
        <a:xfrm>
          <a:off x="93336" y="479066"/>
          <a:ext cx="222063" cy="222063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2BABA5-2C4A-4E77-8D46-E715FDA0BA95}">
      <dsp:nvSpPr>
        <dsp:cNvPr id="0" name=""/>
        <dsp:cNvSpPr/>
      </dsp:nvSpPr>
      <dsp:spPr>
        <a:xfrm>
          <a:off x="406243" y="791973"/>
          <a:ext cx="3160256" cy="11491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27000" rIns="127000" bIns="1905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rgbClr val="FF0000"/>
              </a:solidFill>
            </a:rPr>
            <a:t>RFP Release</a:t>
          </a:r>
        </a:p>
      </dsp:txBody>
      <dsp:txXfrm>
        <a:off x="406243" y="791973"/>
        <a:ext cx="3160256" cy="1149138"/>
      </dsp:txXfrm>
    </dsp:sp>
    <dsp:sp modelId="{0CCFAD44-1358-4A73-9C24-BEFA2FF14376}">
      <dsp:nvSpPr>
        <dsp:cNvPr id="0" name=""/>
        <dsp:cNvSpPr/>
      </dsp:nvSpPr>
      <dsp:spPr>
        <a:xfrm>
          <a:off x="406243" y="388222"/>
          <a:ext cx="3160256" cy="4037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52400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400" kern="1200" dirty="0"/>
            <a:t>15 July 2026</a:t>
          </a:r>
        </a:p>
      </dsp:txBody>
      <dsp:txXfrm>
        <a:off x="406243" y="388222"/>
        <a:ext cx="3160256" cy="403751"/>
      </dsp:txXfrm>
    </dsp:sp>
    <dsp:sp modelId="{B4C416B6-9BB7-41B4-B19D-0992C73DB998}">
      <dsp:nvSpPr>
        <dsp:cNvPr id="0" name=""/>
        <dsp:cNvSpPr/>
      </dsp:nvSpPr>
      <dsp:spPr>
        <a:xfrm>
          <a:off x="204368" y="791973"/>
          <a:ext cx="0" cy="1149138"/>
        </a:xfrm>
        <a:prstGeom prst="line">
          <a:avLst/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dash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EE03D9-CD11-4214-A00A-41AB3643A7CF}">
      <dsp:nvSpPr>
        <dsp:cNvPr id="0" name=""/>
        <dsp:cNvSpPr/>
      </dsp:nvSpPr>
      <dsp:spPr>
        <a:xfrm>
          <a:off x="167389" y="1904774"/>
          <a:ext cx="72675" cy="7267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03C360-B05C-4ADD-8CF0-2381640C2F08}">
      <dsp:nvSpPr>
        <dsp:cNvPr id="0" name=""/>
        <dsp:cNvSpPr/>
      </dsp:nvSpPr>
      <dsp:spPr>
        <a:xfrm rot="18900000">
          <a:off x="1959322" y="3149378"/>
          <a:ext cx="285495" cy="285495"/>
        </a:xfrm>
        <a:prstGeom prst="teardrop">
          <a:avLst>
            <a:gd name="adj" fmla="val 115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272B03-D9E0-49F4-9FB0-304F31FDAE35}">
      <dsp:nvSpPr>
        <dsp:cNvPr id="0" name=""/>
        <dsp:cNvSpPr/>
      </dsp:nvSpPr>
      <dsp:spPr>
        <a:xfrm>
          <a:off x="1991038" y="3181094"/>
          <a:ext cx="222063" cy="222063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7AB65F-C6EB-46D7-9128-58413E01E58E}">
      <dsp:nvSpPr>
        <dsp:cNvPr id="0" name=""/>
        <dsp:cNvSpPr/>
      </dsp:nvSpPr>
      <dsp:spPr>
        <a:xfrm>
          <a:off x="2303946" y="1941112"/>
          <a:ext cx="3160256" cy="11491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90500" rIns="0" bIns="127000" numCol="1" spcCol="1270" anchor="b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rgbClr val="FF0000"/>
              </a:solidFill>
            </a:rPr>
            <a:t>Applications Due</a:t>
          </a:r>
        </a:p>
      </dsp:txBody>
      <dsp:txXfrm>
        <a:off x="2303946" y="1941112"/>
        <a:ext cx="3160256" cy="1149138"/>
      </dsp:txXfrm>
    </dsp:sp>
    <dsp:sp modelId="{DB1ECE7E-D8A1-413E-BA0A-16B62BF36D6A}">
      <dsp:nvSpPr>
        <dsp:cNvPr id="0" name=""/>
        <dsp:cNvSpPr/>
      </dsp:nvSpPr>
      <dsp:spPr>
        <a:xfrm>
          <a:off x="2303946" y="3090250"/>
          <a:ext cx="3160256" cy="4037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52400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400" kern="1200" dirty="0"/>
            <a:t>4 Sep</a:t>
          </a:r>
          <a:r>
            <a:rPr lang="en-US" sz="2000" kern="1200" dirty="0"/>
            <a:t>.</a:t>
          </a:r>
        </a:p>
      </dsp:txBody>
      <dsp:txXfrm>
        <a:off x="2303946" y="3090250"/>
        <a:ext cx="3160256" cy="403751"/>
      </dsp:txXfrm>
    </dsp:sp>
    <dsp:sp modelId="{D8B3E3B9-A5B4-47E8-86C4-2B2FA5BAAFC5}">
      <dsp:nvSpPr>
        <dsp:cNvPr id="0" name=""/>
        <dsp:cNvSpPr/>
      </dsp:nvSpPr>
      <dsp:spPr>
        <a:xfrm>
          <a:off x="2102070" y="1941112"/>
          <a:ext cx="0" cy="1149138"/>
        </a:xfrm>
        <a:prstGeom prst="line">
          <a:avLst/>
        </a:pr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dash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0F2426-9538-4134-A96D-6ECB24652B89}">
      <dsp:nvSpPr>
        <dsp:cNvPr id="0" name=""/>
        <dsp:cNvSpPr/>
      </dsp:nvSpPr>
      <dsp:spPr>
        <a:xfrm>
          <a:off x="2065091" y="1904774"/>
          <a:ext cx="72675" cy="72675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D01D88-7A1C-4DF3-B4C7-F1609B7380A1}">
      <dsp:nvSpPr>
        <dsp:cNvPr id="0" name=""/>
        <dsp:cNvSpPr/>
      </dsp:nvSpPr>
      <dsp:spPr>
        <a:xfrm rot="8100000">
          <a:off x="3857025" y="447350"/>
          <a:ext cx="285495" cy="285495"/>
        </a:xfrm>
        <a:prstGeom prst="teardrop">
          <a:avLst>
            <a:gd name="adj" fmla="val 115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BF026D-73B4-44F4-99D7-C873C17A0531}">
      <dsp:nvSpPr>
        <dsp:cNvPr id="0" name=""/>
        <dsp:cNvSpPr/>
      </dsp:nvSpPr>
      <dsp:spPr>
        <a:xfrm>
          <a:off x="3888741" y="479066"/>
          <a:ext cx="222063" cy="222063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CC5FF1-06C7-4D7A-B62F-C2966DDC3AF7}">
      <dsp:nvSpPr>
        <dsp:cNvPr id="0" name=""/>
        <dsp:cNvSpPr/>
      </dsp:nvSpPr>
      <dsp:spPr>
        <a:xfrm>
          <a:off x="4201648" y="791973"/>
          <a:ext cx="3160256" cy="11491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27000" rIns="127000" bIns="1905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rgbClr val="FF0000"/>
              </a:solidFill>
            </a:rPr>
            <a:t>Committee Reviews</a:t>
          </a:r>
        </a:p>
      </dsp:txBody>
      <dsp:txXfrm>
        <a:off x="4201648" y="791973"/>
        <a:ext cx="3160256" cy="1149138"/>
      </dsp:txXfrm>
    </dsp:sp>
    <dsp:sp modelId="{39F58534-31BB-4B8D-A773-EBFBD99C7119}">
      <dsp:nvSpPr>
        <dsp:cNvPr id="0" name=""/>
        <dsp:cNvSpPr/>
      </dsp:nvSpPr>
      <dsp:spPr>
        <a:xfrm>
          <a:off x="4201648" y="388222"/>
          <a:ext cx="3160256" cy="4037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52400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400" kern="1200" dirty="0"/>
            <a:t>Sep.–Oct</a:t>
          </a:r>
          <a:r>
            <a:rPr lang="en-US" sz="2000" kern="1200" dirty="0"/>
            <a:t>.</a:t>
          </a:r>
        </a:p>
      </dsp:txBody>
      <dsp:txXfrm>
        <a:off x="4201648" y="388222"/>
        <a:ext cx="3160256" cy="403751"/>
      </dsp:txXfrm>
    </dsp:sp>
    <dsp:sp modelId="{C17156A3-C258-4999-BE10-C4727258CCB3}">
      <dsp:nvSpPr>
        <dsp:cNvPr id="0" name=""/>
        <dsp:cNvSpPr/>
      </dsp:nvSpPr>
      <dsp:spPr>
        <a:xfrm>
          <a:off x="3999772" y="791973"/>
          <a:ext cx="0" cy="1149138"/>
        </a:xfrm>
        <a:prstGeom prst="line">
          <a:avLst/>
        </a:pr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dash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C70508-6D16-4BAC-8C15-D4380D5B5287}">
      <dsp:nvSpPr>
        <dsp:cNvPr id="0" name=""/>
        <dsp:cNvSpPr/>
      </dsp:nvSpPr>
      <dsp:spPr>
        <a:xfrm>
          <a:off x="3962793" y="1904774"/>
          <a:ext cx="72675" cy="72675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270F72-D703-4B87-8BD8-F0A27DAA1668}">
      <dsp:nvSpPr>
        <dsp:cNvPr id="0" name=""/>
        <dsp:cNvSpPr/>
      </dsp:nvSpPr>
      <dsp:spPr>
        <a:xfrm rot="18900000">
          <a:off x="5754727" y="3149378"/>
          <a:ext cx="285495" cy="285495"/>
        </a:xfrm>
        <a:prstGeom prst="teardrop">
          <a:avLst>
            <a:gd name="adj" fmla="val 115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97C0D8-B068-47F3-85B7-5387D6E35C83}">
      <dsp:nvSpPr>
        <dsp:cNvPr id="0" name=""/>
        <dsp:cNvSpPr/>
      </dsp:nvSpPr>
      <dsp:spPr>
        <a:xfrm>
          <a:off x="5786443" y="3181094"/>
          <a:ext cx="222063" cy="222063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083DBC-E1D9-4410-BD4F-FD1D5EE99CF2}">
      <dsp:nvSpPr>
        <dsp:cNvPr id="0" name=""/>
        <dsp:cNvSpPr/>
      </dsp:nvSpPr>
      <dsp:spPr>
        <a:xfrm>
          <a:off x="6099350" y="1941112"/>
          <a:ext cx="3160256" cy="11491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90500" rIns="0" bIns="127000" numCol="1" spcCol="1270" anchor="b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rgbClr val="FF0000"/>
              </a:solidFill>
            </a:rPr>
            <a:t>Board Approval</a:t>
          </a:r>
        </a:p>
      </dsp:txBody>
      <dsp:txXfrm>
        <a:off x="6099350" y="1941112"/>
        <a:ext cx="3160256" cy="1149138"/>
      </dsp:txXfrm>
    </dsp:sp>
    <dsp:sp modelId="{34F76D18-8BA9-4239-8F4B-AD6E00C979A4}">
      <dsp:nvSpPr>
        <dsp:cNvPr id="0" name=""/>
        <dsp:cNvSpPr/>
      </dsp:nvSpPr>
      <dsp:spPr>
        <a:xfrm>
          <a:off x="6099350" y="3090250"/>
          <a:ext cx="3160256" cy="4037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52400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400" b="1" kern="1200" dirty="0"/>
            <a:t>13 Oct.</a:t>
          </a:r>
        </a:p>
      </dsp:txBody>
      <dsp:txXfrm>
        <a:off x="6099350" y="3090250"/>
        <a:ext cx="3160256" cy="403751"/>
      </dsp:txXfrm>
    </dsp:sp>
    <dsp:sp modelId="{BD9AAA7B-70B8-4270-905F-D47969C170D9}">
      <dsp:nvSpPr>
        <dsp:cNvPr id="0" name=""/>
        <dsp:cNvSpPr/>
      </dsp:nvSpPr>
      <dsp:spPr>
        <a:xfrm>
          <a:off x="5897475" y="1941112"/>
          <a:ext cx="0" cy="1149138"/>
        </a:xfrm>
        <a:prstGeom prst="line">
          <a:avLst/>
        </a:pr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dash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540A3B-DE17-4F3C-A5D9-C767A5C90020}">
      <dsp:nvSpPr>
        <dsp:cNvPr id="0" name=""/>
        <dsp:cNvSpPr/>
      </dsp:nvSpPr>
      <dsp:spPr>
        <a:xfrm>
          <a:off x="5860496" y="1904774"/>
          <a:ext cx="72675" cy="72675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D5A84A-405B-46FD-8AC7-C3773F1BAABF}">
      <dsp:nvSpPr>
        <dsp:cNvPr id="0" name=""/>
        <dsp:cNvSpPr/>
      </dsp:nvSpPr>
      <dsp:spPr>
        <a:xfrm rot="8100000">
          <a:off x="7652429" y="447350"/>
          <a:ext cx="285495" cy="285495"/>
        </a:xfrm>
        <a:prstGeom prst="teardrop">
          <a:avLst>
            <a:gd name="adj" fmla="val 115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7A8A17-4E86-445A-8FF2-885A1E056615}">
      <dsp:nvSpPr>
        <dsp:cNvPr id="0" name=""/>
        <dsp:cNvSpPr/>
      </dsp:nvSpPr>
      <dsp:spPr>
        <a:xfrm>
          <a:off x="7684145" y="479066"/>
          <a:ext cx="222063" cy="222063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54FFDB-A347-443C-B82D-E2400E83FCAE}">
      <dsp:nvSpPr>
        <dsp:cNvPr id="0" name=""/>
        <dsp:cNvSpPr/>
      </dsp:nvSpPr>
      <dsp:spPr>
        <a:xfrm>
          <a:off x="7997053" y="791973"/>
          <a:ext cx="3160256" cy="11491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27000" rIns="127000" bIns="1905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rgbClr val="FF0000"/>
              </a:solidFill>
            </a:rPr>
            <a:t>Contracts Begin</a:t>
          </a:r>
        </a:p>
      </dsp:txBody>
      <dsp:txXfrm>
        <a:off x="7997053" y="791973"/>
        <a:ext cx="3160256" cy="1149138"/>
      </dsp:txXfrm>
    </dsp:sp>
    <dsp:sp modelId="{4ECBCF96-132C-4755-A699-467645CA42E5}">
      <dsp:nvSpPr>
        <dsp:cNvPr id="0" name=""/>
        <dsp:cNvSpPr/>
      </dsp:nvSpPr>
      <dsp:spPr>
        <a:xfrm>
          <a:off x="7997053" y="388222"/>
          <a:ext cx="3160256" cy="4037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52400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400" kern="1200" dirty="0"/>
            <a:t>1 Dec.</a:t>
          </a:r>
        </a:p>
      </dsp:txBody>
      <dsp:txXfrm>
        <a:off x="7997053" y="388222"/>
        <a:ext cx="3160256" cy="403751"/>
      </dsp:txXfrm>
    </dsp:sp>
    <dsp:sp modelId="{3913AD8C-D80B-4ED0-B9A4-5F32E653BF00}">
      <dsp:nvSpPr>
        <dsp:cNvPr id="0" name=""/>
        <dsp:cNvSpPr/>
      </dsp:nvSpPr>
      <dsp:spPr>
        <a:xfrm>
          <a:off x="7795177" y="791973"/>
          <a:ext cx="0" cy="1149138"/>
        </a:xfrm>
        <a:prstGeom prst="line">
          <a:avLst/>
        </a:pr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dash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EE52F4-C044-45DA-BB28-690EB8CA3D99}">
      <dsp:nvSpPr>
        <dsp:cNvPr id="0" name=""/>
        <dsp:cNvSpPr/>
      </dsp:nvSpPr>
      <dsp:spPr>
        <a:xfrm>
          <a:off x="7758198" y="1904774"/>
          <a:ext cx="72675" cy="72675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F1047E-DBD5-4444-94A4-C59C99C4A13D}">
      <dsp:nvSpPr>
        <dsp:cNvPr id="0" name=""/>
        <dsp:cNvSpPr/>
      </dsp:nvSpPr>
      <dsp:spPr>
        <a:xfrm>
          <a:off x="0" y="1498798"/>
          <a:ext cx="1950305" cy="123844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974A8A4-C9D4-43C5-A740-5C9FF9B8F279}">
      <dsp:nvSpPr>
        <dsp:cNvPr id="0" name=""/>
        <dsp:cNvSpPr/>
      </dsp:nvSpPr>
      <dsp:spPr>
        <a:xfrm>
          <a:off x="216700" y="1704664"/>
          <a:ext cx="1950305" cy="123844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/>
            <a:t>Approve release of Bright Beginnings RFP</a:t>
          </a:r>
        </a:p>
      </dsp:txBody>
      <dsp:txXfrm>
        <a:off x="252973" y="1740937"/>
        <a:ext cx="1877759" cy="1165897"/>
      </dsp:txXfrm>
    </dsp:sp>
    <dsp:sp modelId="{F7A61193-6D53-4797-9DE5-A7A03BBC1E35}">
      <dsp:nvSpPr>
        <dsp:cNvPr id="0" name=""/>
        <dsp:cNvSpPr/>
      </dsp:nvSpPr>
      <dsp:spPr>
        <a:xfrm>
          <a:off x="2383706" y="1498798"/>
          <a:ext cx="1950305" cy="123844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C8C73E5-37C8-469E-BD42-CE3C08DCDA1B}">
      <dsp:nvSpPr>
        <dsp:cNvPr id="0" name=""/>
        <dsp:cNvSpPr/>
      </dsp:nvSpPr>
      <dsp:spPr>
        <a:xfrm>
          <a:off x="2600407" y="1704664"/>
          <a:ext cx="1950305" cy="123844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Supports a coordinated early childhood system</a:t>
          </a:r>
        </a:p>
      </dsp:txBody>
      <dsp:txXfrm>
        <a:off x="2636680" y="1740937"/>
        <a:ext cx="1877759" cy="1165897"/>
      </dsp:txXfrm>
    </dsp:sp>
    <dsp:sp modelId="{5E414081-A642-4233-A542-C8458B67E87E}">
      <dsp:nvSpPr>
        <dsp:cNvPr id="0" name=""/>
        <dsp:cNvSpPr/>
      </dsp:nvSpPr>
      <dsp:spPr>
        <a:xfrm>
          <a:off x="4767413" y="1498798"/>
          <a:ext cx="1950305" cy="123844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2A515FD-4E4A-4156-B8A7-B806EB4B245F}">
      <dsp:nvSpPr>
        <dsp:cNvPr id="0" name=""/>
        <dsp:cNvSpPr/>
      </dsp:nvSpPr>
      <dsp:spPr>
        <a:xfrm>
          <a:off x="4984113" y="1704664"/>
          <a:ext cx="1950305" cy="123844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Invests in measurable school readiness outcomes</a:t>
          </a:r>
        </a:p>
      </dsp:txBody>
      <dsp:txXfrm>
        <a:off x="5020386" y="1740937"/>
        <a:ext cx="1877759" cy="116589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7/3/layout/DropPinTimeline">
  <dgm:title val="Drop Pin Timeline"/>
  <dgm:desc val="Use to show a list of events in chronological order. An invisible box next to the pin contains the date and the description is immediately below. It can display a medium amount of text and medium length date format."/>
  <dgm:catLst>
    <dgm:cat type="timeline" pri="500"/>
    <dgm:cat type="process" pri="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">
    <dgm:varLst>
      <dgm:chMax/>
      <dgm:chPref/>
      <dgm:animLvl val="lvl"/>
    </dgm:varLst>
    <dgm:alg type="composite"/>
    <dgm:shape xmlns:r="http://schemas.openxmlformats.org/officeDocument/2006/relationships" r:blip="">
      <dgm:adjLst/>
    </dgm:shape>
    <dgm:constrLst>
      <dgm:constr type="w" for="ch" forName="divider" refType="w"/>
      <dgm:constr type="h" for="ch" forName="divider"/>
      <dgm:constr type="ctrY" for="ch" forName="divider" refType="h" fact="0.5"/>
      <dgm:constr type="l" for="ch" forName="divider"/>
      <dgm:constr type="w" for="ch" forName="nodes" refType="w"/>
      <dgm:constr type="h" for="ch" forName="nodes" refType="h" fact="0.8"/>
      <dgm:constr type="ctrY" for="ch" forName="nodes" refType="h" fact="0.5"/>
    </dgm:constrLst>
    <dgm:layoutNode name="divider" styleLbl="fgAcc1">
      <dgm:alg type="sp"/>
      <dgm:choose name="ArrowShape">
        <dgm:if name="ArrowShapeLTR" func="var" arg="dir" op="equ" val="norm">
          <dgm:shape xmlns:r="http://schemas.openxmlformats.org/officeDocument/2006/relationships" type="line" r:blip="" zOrderOff="-1">
            <dgm:adjLst/>
            <dgm:extLst>
              <a:ext uri="{B698B0E9-8C71-41B9-8309-B3DCBF30829C}">
                <dgm1612:spPr xmlns:dgm1612="http://schemas.microsoft.com/office/drawing/2016/12/diagram">
                  <a:ln w="19050">
                    <a:solidFill>
                      <a:srgbClr val="000000"/>
                    </a:solidFill>
                    <a:tailEnd type="triangle" w="lg" len="lg"/>
                  </a:ln>
                </dgm1612:spPr>
              </a:ext>
            </dgm:extLst>
          </dgm:shape>
        </dgm:if>
        <dgm:else name="ArrowShapeRTL">
          <dgm:shape xmlns:r="http://schemas.openxmlformats.org/officeDocument/2006/relationships" type="line" r:blip="" zOrderOff="-1">
            <dgm:adjLst/>
            <dgm:extLst>
              <a:ext uri="{B698B0E9-8C71-41B9-8309-B3DCBF30829C}">
                <dgm1612:spPr xmlns:dgm1612="http://schemas.microsoft.com/office/drawing/2016/12/diagram">
                  <a:ln>
                    <a:solidFill>
                      <a:srgbClr val="000000"/>
                    </a:solidFill>
                    <a:headEnd type="triangle" w="lg" len="lg"/>
                  </a:ln>
                </dgm1612:spPr>
              </a:ext>
            </dgm:extLst>
          </dgm:shape>
        </dgm:else>
      </dgm:choose>
      <dgm:presOf/>
      <dgm:constrLst/>
      <dgm:ruleLst/>
    </dgm:layoutNode>
    <dgm:layoutNode name="nodes">
      <dgm:varLst>
        <dgm:chMax/>
        <dgm:chPref/>
        <dgm:animLvl val="lvl"/>
      </dgm:varLst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constrLst>
        <dgm:constr type="primFontSz" for="des" forName="L1TextContainer" val="20"/>
        <dgm:constr type="primFontSz" for="des" forName="L2TextContainer" refType="primFontSz" refFor="des" refForName="L1TextContainer" op="equ" fact="0.75"/>
        <dgm:constr type="w" for="ch" forName="composite" refType="w"/>
        <dgm:constr type="h" for="ch" forName="composite" refType="h"/>
        <dgm:constr type="w" for="ch" forName="spaceBetweenRectangles" refType="w" refFor="ch" refForName="composite" fact="-0.5"/>
        <dgm:constr type="w" for="ch" ptType="sibTrans" op="equ"/>
        <dgm:constr type="primFontSz" for="des" forName="L1TextContainer" op="equ"/>
        <dgm:constr type="primFontSz" for="des" forName="L2TextContainer" op="equ"/>
        <dgm:constr type="primFontSz" for="des" forName="L1TextContainer1" val="20"/>
        <dgm:constr type="primFontSz" for="des" forName="L2TextContainer1" refType="primFontSz" refFor="des" refForName="L1TextContainer1" op="equ" fact="0.75"/>
        <dgm:constr type="w" for="ch" forName="composite1" refType="w"/>
        <dgm:constr type="h" for="ch" forName="composite1" refType="h"/>
        <dgm:constr type="w" for="ch" forName="spaceBetweenRectangles1" refType="w" refFor="ch" refForName="composite1" fact="0.28"/>
        <dgm:constr type="primFontSz" for="des" forName="L1TextContainer1" op="equ"/>
        <dgm:constr type="primFontSz" for="des" forName="L2TextContainer1" op="equ"/>
      </dgm:constrLst>
      <dgm:choose name="LayoutBasedOnCountOfNodes">
        <dgm:if name="LessThanOrEqualToTwoNodes" axis="ch" ptType="node" func="cnt" op="lte" val="2">
          <dgm:forEach name="nodesForEach1" axis="ch" ptType="node">
            <dgm:layoutNode name="composite1">
              <dgm:alg type="composite"/>
              <dgm:shape xmlns:r="http://schemas.openxmlformats.org/officeDocument/2006/relationships" r:blip="">
                <dgm:adjLst/>
              </dgm:shape>
              <dgm:choose name="CaseForLayoutDirection1">
                <dgm:if name="CaseForLayoutDirectionLTR1" func="var" arg="dir" op="equ" val="norm">
                  <dgm:choose name="CaseForPlacingNodesAboveAndBelowDividerLTR1">
                    <dgm:if name="CaseForPlacingNodeAboveDividerLTR1" axis="self" ptType="node" func="posOdd" op="equ" val="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t" for="ch" forName="DropPinPlaceHolder1" refType="h" fact="0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t" for="ch" forName="L2TextContainer1" refType="b" refFor="ch" refForName="DropPinPlaceHolder1"/>
                        <dgm:constr type="b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b" for="ch" forName="ConnectLine1" refType="h" fact="0.5"/>
                        <dgm:constr type="t" for="ch" forName="ConnectLine1" refType="b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.5"/>
                      </dgm:constrLst>
                    </dgm:if>
                    <dgm:else name="CaseForPlacingNodeBelowDividerLTR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b" for="ch" forName="DropPinPlaceHolder1" refType="h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b" for="ch" forName="L2TextContainer1" refType="t" refFor="ch" refForName="DropPinPlaceHolder1"/>
                        <dgm:constr type="t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t" for="ch" forName="ConnectLine1" refType="h" fact="0.5"/>
                        <dgm:constr type="b" for="ch" forName="ConnectLine1" refType="t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"/>
                      </dgm:constrLst>
                    </dgm:else>
                  </dgm:choose>
                </dgm:if>
                <dgm:else name="CaseForLayoutDirectionRTL1">
                  <dgm:choose name="CaseForPlacingNodesAboveAndBelowDividerRTL1">
                    <dgm:if name="CaseForPlacingNodeAboveDividerRTL1" axis="self" ptType="node" func="posOdd" op="equ" val="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t" for="ch" forName="DropPinPlaceHolder1" refType="h" fact="0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t" for="ch" forName="L2TextContainer1" refType="b" refFor="ch" refForName="DropPinPlaceHolder1"/>
                        <dgm:constr type="b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b" for="ch" forName="ConnectLine1" refType="h" fact="0.5"/>
                        <dgm:constr type="t" for="ch" forName="ConnectLine1" refType="b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.5"/>
                      </dgm:constrLst>
                    </dgm:if>
                    <dgm:else name="CaseForPlacingNodeBelowDividerRTL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b" for="ch" forName="DropPinPlaceHolder1" refType="h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b" for="ch" forName="L2TextContainer1" refType="t" refFor="ch" refForName="DropPinPlaceHolder1"/>
                        <dgm:constr type="t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t" for="ch" forName="ConnectLine1" refType="h" fact="0.5"/>
                        <dgm:constr type="b" for="ch" forName="ConnectLine1" refType="t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"/>
                      </dgm:constrLst>
                    </dgm:else>
                  </dgm:choose>
                </dgm:else>
              </dgm:choose>
              <dgm:layoutNode name="ConnectorPoint1" styleLbl="lnNode1" moveWith="ConnectLine1">
                <dgm:alg type="sp"/>
                <dgm:shape xmlns:r="http://schemas.openxmlformats.org/officeDocument/2006/relationships" type="ellipse" r:blip="" zOrderOff="10">
                  <dgm:adjLst/>
                </dgm:shape>
                <dgm:presOf/>
                <dgm:constrLst>
                  <dgm:constr type="w" refType="h" op="equ"/>
                </dgm:constrLst>
              </dgm:layoutNode>
              <dgm:layoutNode name="DropPinPlaceHolder1">
                <dgm:alg type="composite"/>
                <dgm:shape xmlns:r="http://schemas.openxmlformats.org/officeDocument/2006/relationships" r:blip="">
                  <dgm:adjLst/>
                </dgm:shape>
                <dgm:constrLst>
                  <dgm:constr type="w" for="ch" forName="DropPin1" refType="w"/>
                  <dgm:constr type="h" for="ch" forName="DropPin1" refType="h"/>
                  <dgm:constr type="ctrX" for="ch" forName="DropPin1" refType="w" fact="0.5"/>
                  <dgm:constr type="ctrY" for="ch" forName="DropPin1" refType="h" fact="0.5"/>
                  <dgm:constr type="w" for="ch" forName="Ellipse1" refType="w" refFor="ch" refForName="DropPin1" fact="0.55"/>
                  <dgm:constr type="h" for="ch" forName="Ellipse1" refType="w" refFor="ch" refForName="DropPin1" fact="0.55"/>
                  <dgm:constr type="ctrX" for="ch" forName="Ellipse1" refType="ctrX" refFor="ch" refForName="DropPin1"/>
                  <dgm:constr type="ctrY" for="ch" forName="Ellipse1" refType="ctrY" refFor="ch" refForName="DropPin1"/>
                </dgm:constrLst>
                <dgm:layoutNode name="DropPin1" styleLbl="alignNode1">
                  <dgm:alg type="sp"/>
                  <dgm:choose name="CaseForPlacingTearDropAboveAndBelowDivider1">
                    <dgm:if name="CaseForPlacingTearDropAboveDivider1" axis="self" ptType="node" func="posOdd" op="equ" val="1">
                      <dgm:shape xmlns:r="http://schemas.openxmlformats.org/officeDocument/2006/relationships" rot="135" type="teardrop" r:blip="">
                        <dgm:adjLst>
                          <dgm:adj idx="1" val="1.15"/>
                        </dgm:adjLst>
                      </dgm:shape>
                    </dgm:if>
                    <dgm:else name="CaseForPlacingTearDropBelowDivider1">
                      <dgm:shape xmlns:r="http://schemas.openxmlformats.org/officeDocument/2006/relationships" rot="-45" type="teardrop" r:blip="">
                        <dgm:adjLst>
                          <dgm:adj idx="1" val="1.15"/>
                        </dgm:adjLst>
                      </dgm:shape>
                    </dgm:else>
                  </dgm:choose>
                  <dgm:presOf/>
                  <dgm:constrLst/>
                </dgm:layoutNode>
                <dgm:layoutNode name="Ellipse1" styleLbl="fgAcc1" moveWith="DropPin1">
                  <dgm:alg type="sp"/>
                  <dgm:shape xmlns:r="http://schemas.openxmlformats.org/officeDocument/2006/relationships" type="ellipse" r:blip="">
                    <dgm:adjLst/>
                    <dgm:extLst>
                      <a:ext uri="{B698B0E9-8C71-41B9-8309-B3DCBF30829C}">
                        <dgm1612:spPr xmlns:dgm1612="http://schemas.microsoft.com/office/drawing/2016/12/diagram">
                          <a:ln>
                            <a:noFill/>
                          </a:ln>
                        </dgm1612:spPr>
                      </a:ext>
                    </dgm:extLst>
                  </dgm:shape>
                  <dgm:presOf/>
                  <dgm:constrLst/>
                </dgm:layoutNode>
              </dgm:layoutNode>
              <dgm:layoutNode name="L2TextContainer1" styleLbl="revTx" moveWith="L1TextContainer">
                <dgm:varLst>
                  <dgm:bulletEnabled val="1"/>
                </dgm:varLst>
                <dgm:choose name="casesForTxtDirLogic1">
                  <dgm:if name="Name771" axis="self" ptType="node" func="posOdd" op="equ" val="1">
                    <dgm:alg type="tx">
                      <dgm:param type="txAnchorVert" val="t"/>
                      <dgm:param type="parTxLTRAlign" val="l"/>
                      <dgm:param type="parTxRTLAlign" val="l"/>
                      <dgm:param type="txAnchorVertCh" val="t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/>
                      <dgm:constr type="tMarg" refType="primFontSz" fact="0.5"/>
                      <dgm:constr type="bMarg" refType="primFontSz" fact="0.75"/>
                    </dgm:constrLst>
                  </dgm:if>
                  <dgm:else name="Name881">
                    <dgm:alg type="tx">
                      <dgm:param type="txAnchorVert" val="b"/>
                      <dgm:param type="parTxLTRAlign" val="l"/>
                      <dgm:param type="parTxRTLAlign" val="l"/>
                      <dgm:param type="txAnchorVertCh" val="b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 refType="primFontSz" fact="0.5"/>
                      <dgm:constr type="tMarg" refType="primFontSz" fact="0.75"/>
                      <dgm:constr type="bMarg" refType="primFontSz" fact="0.5"/>
                    </dgm:constrLst>
                  </dgm:else>
                </dgm:choose>
                <dgm:shape xmlns:r="http://schemas.openxmlformats.org/officeDocument/2006/relationships" type="rect" r:blip="">
                  <dgm:adjLst/>
                </dgm:shape>
                <dgm:presOf axis="des" ptType="node"/>
                <dgm:ruleLst>
                  <dgm:rule type="primFontSz" val="11" fact="NaN" max="NaN"/>
                </dgm:ruleLst>
              </dgm:layoutNode>
              <dgm:layoutNode name="L1TextContainer1" styleLbl="revTx">
                <dgm:varLst>
                  <dgm:chMax val="1"/>
                  <dgm:chPref val="1"/>
                  <dgm:bulletEnabled val="1"/>
                </dgm:varLst>
                <dgm:alg type="tx">
                  <dgm:param type="txAnchorVert" val="mid"/>
                  <dgm:param type="parTxLTRAlign" val="l"/>
                  <dgm:param type="parTxRTLAlign" val="l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lMarg"/>
                  <dgm:constr type="rMarg" refType="primFontSz" fact="0.5"/>
                  <dgm:constr type="tMarg"/>
                  <dgm:constr type="bMarg"/>
                </dgm:constrLst>
                <dgm:ruleLst>
                  <dgm:rule type="primFontSz" val="13" fact="NaN" max="NaN"/>
                </dgm:ruleLst>
              </dgm:layoutNode>
              <dgm:layoutNode name="ConnectLine1" styleLbl="sibTrans1D1">
                <dgm:alg type="sp"/>
                <dgm:shape xmlns:r="http://schemas.openxmlformats.org/officeDocument/2006/relationships" type="line" r:blip="">
                  <dgm:adjLst/>
                  <dgm:extLst>
                    <a:ext uri="{B698B0E9-8C71-41B9-8309-B3DCBF30829C}">
                      <dgm1612:spPr xmlns:dgm1612="http://schemas.microsoft.com/office/drawing/2016/12/diagram">
                        <a:ln w="12700">
                          <a:prstDash val="dash"/>
                        </a:ln>
                      </dgm1612:spPr>
                    </a:ext>
                  </dgm:extLst>
                </dgm:shape>
                <dgm:presOf/>
                <dgm:constrLst/>
              </dgm:layoutNode>
              <dgm:layoutNode name="EmptyPlaceHolder1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</dgm:layoutNode>
            </dgm:layoutNode>
            <dgm:forEach name="Name281" axis="followSib" ptType="sibTrans" cnt="1">
              <dgm:layoutNode name="spaceBetweenRectangles1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forEach>
          </dgm:forEach>
        </dgm:if>
        <dgm:else name="MoreThanTwoNodes">
          <dgm:forEach name="nodesForEach" axis="ch" ptType="node">
            <dgm:layoutNode name="composite">
              <dgm:alg type="composite"/>
              <dgm:shape xmlns:r="http://schemas.openxmlformats.org/officeDocument/2006/relationships" r:blip="">
                <dgm:adjLst/>
              </dgm:shape>
              <dgm:choose name="CaseForLayoutDirection">
                <dgm:if name="CaseForLayoutDirectionLTR" func="var" arg="dir" op="equ" val="norm">
                  <dgm:choose name="CaseForPlacingNodesAboveAndBelowDividerLTR">
                    <dgm:if name="CaseForPlacingNodeAboveDividerLTR" axis="self" ptType="node" func="posOdd" op="equ" val="1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ConnectLine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t" for="ch" forName="DropPinPlaceHolder" refType="h" fact="0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t" for="ch" forName="L2TextContainer" refType="b" refFor="ch" refForName="DropPinPlaceHolder"/>
                        <dgm:constr type="b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b" for="ch" forName="ConnectLine" refType="h" fact="0.5"/>
                        <dgm:constr type="t" for="ch" forName="ConnectLine" refType="b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.5"/>
                      </dgm:constrLst>
                    </dgm:if>
                    <dgm:else name="CaseForPlacingNodeBelowDividerLTR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ConnectLine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b" for="ch" forName="DropPinPlaceHolder" refType="h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b" for="ch" forName="L2TextContainer" refType="t" refFor="ch" refForName="DropPinPlaceHolder"/>
                        <dgm:constr type="t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t" for="ch" forName="ConnectLine" refType="h" fact="0.5"/>
                        <dgm:constr type="b" for="ch" forName="ConnectLine" refType="t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"/>
                      </dgm:constrLst>
                    </dgm:else>
                  </dgm:choose>
                </dgm:if>
                <dgm:else name="CaseForLayoutDirectionRTL">
                  <dgm:choose name="CaseForPlacingNodesAboveAndBelowDividerRTL">
                    <dgm:if name="CaseForPlacingNodeAboveDividerRTL" axis="self" ptType="node" func="posOdd" op="equ" val="1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DropPinPlaceHolder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t" for="ch" forName="DropPinPlaceHolder" refType="h" fact="0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t" for="ch" forName="L2TextContainer" refType="b" refFor="ch" refForName="DropPinPlaceHolder"/>
                        <dgm:constr type="b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b" for="ch" forName="ConnectLine" refType="h" fact="0.5"/>
                        <dgm:constr type="t" for="ch" forName="ConnectLine" refType="b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.5"/>
                      </dgm:constrLst>
                    </dgm:if>
                    <dgm:else name="CaseForPlacingNodeBelowDividerRTL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DropPinPlaceHolder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b" for="ch" forName="DropPinPlaceHolder" refType="h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b" for="ch" forName="L2TextContainer" refType="t" refFor="ch" refForName="DropPinPlaceHolder"/>
                        <dgm:constr type="t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t" for="ch" forName="ConnectLine" refType="h" fact="0.5"/>
                        <dgm:constr type="b" for="ch" forName="ConnectLine" refType="t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"/>
                      </dgm:constrLst>
                    </dgm:else>
                  </dgm:choose>
                </dgm:else>
              </dgm:choose>
              <dgm:layoutNode name="ConnectorPoint" styleLbl="lnNode1" moveWith="ConnectLine">
                <dgm:alg type="sp"/>
                <dgm:shape xmlns:r="http://schemas.openxmlformats.org/officeDocument/2006/relationships" type="ellipse" r:blip="" zOrderOff="10">
                  <dgm:adjLst/>
                  <dgm:extLst>
                    <a:ext uri="{B698B0E9-8C71-41B9-8309-B3DCBF30829C}">
                      <dgm1612:spPr xmlns:dgm1612="http://schemas.microsoft.com/office/drawing/2016/12/diagram">
                        <a:ln w="6350"/>
                      </dgm1612:spPr>
                    </a:ext>
                  </dgm:extLst>
                </dgm:shape>
                <dgm:presOf/>
                <dgm:constrLst>
                  <dgm:constr type="w" refType="h" op="equ"/>
                </dgm:constrLst>
              </dgm:layoutNode>
              <dgm:layoutNode name="DropPinPlaceHolder">
                <dgm:alg type="composite"/>
                <dgm:shape xmlns:r="http://schemas.openxmlformats.org/officeDocument/2006/relationships" r:blip="">
                  <dgm:adjLst/>
                </dgm:shape>
                <dgm:constrLst>
                  <dgm:constr type="w" for="ch" forName="DropPin" refType="w"/>
                  <dgm:constr type="h" for="ch" forName="DropPin" refType="h"/>
                  <dgm:constr type="ctrX" for="ch" forName="DropPin" refType="w" fact="0.5"/>
                  <dgm:constr type="ctrY" for="ch" forName="DropPin" refType="h" fact="0.5"/>
                  <dgm:constr type="w" for="ch" forName="Ellipse" refType="w" refFor="ch" refForName="DropPin" fact="0.55"/>
                  <dgm:constr type="h" for="ch" forName="Ellipse" refType="w" refFor="ch" refForName="DropPin" fact="0.55"/>
                  <dgm:constr type="ctrX" for="ch" forName="Ellipse" refType="ctrX" refFor="ch" refForName="DropPin"/>
                  <dgm:constr type="ctrY" for="ch" forName="Ellipse" refType="ctrY" refFor="ch" refForName="DropPin"/>
                </dgm:constrLst>
                <dgm:layoutNode name="DropPin" styleLbl="alignNode1">
                  <dgm:alg type="sp"/>
                  <dgm:choose name="CaseForPlacingTearDropAboveAndBelowDivider">
                    <dgm:if name="CaseForPlacingTearDropAboveDivider" axis="self" ptType="node" func="posOdd" op="equ" val="1">
                      <dgm:shape xmlns:r="http://schemas.openxmlformats.org/officeDocument/2006/relationships" rot="135" type="teardrop" r:blip="">
                        <dgm:adjLst>
                          <dgm:adj idx="1" val="1.15"/>
                        </dgm:adjLst>
                      </dgm:shape>
                    </dgm:if>
                    <dgm:else name="CaseForPlacingTearDropBelowDivider">
                      <dgm:shape xmlns:r="http://schemas.openxmlformats.org/officeDocument/2006/relationships" rot="-45" type="teardrop" r:blip="">
                        <dgm:adjLst>
                          <dgm:adj idx="1" val="1.15"/>
                        </dgm:adjLst>
                      </dgm:shape>
                    </dgm:else>
                  </dgm:choose>
                  <dgm:presOf/>
                  <dgm:constrLst/>
                </dgm:layoutNode>
                <dgm:layoutNode name="Ellipse" styleLbl="fgAcc1" moveWith="DropPin">
                  <dgm:alg type="sp"/>
                  <dgm:shape xmlns:r="http://schemas.openxmlformats.org/officeDocument/2006/relationships" type="ellipse" r:blip="">
                    <dgm:adjLst/>
                    <dgm:extLst>
                      <a:ext uri="{B698B0E9-8C71-41B9-8309-B3DCBF30829C}">
                        <dgm1612:spPr xmlns:dgm1612="http://schemas.microsoft.com/office/drawing/2016/12/diagram">
                          <a:ln>
                            <a:noFill/>
                          </a:ln>
                        </dgm1612:spPr>
                      </a:ext>
                    </dgm:extLst>
                  </dgm:shape>
                  <dgm:presOf/>
                  <dgm:constrLst/>
                </dgm:layoutNode>
              </dgm:layoutNode>
              <dgm:layoutNode name="L2TextContainer" styleLbl="revTx" moveWith="L1TextContainer">
                <dgm:varLst>
                  <dgm:bulletEnabled val="1"/>
                </dgm:varLst>
                <dgm:choose name="casesForTxtDirLogic">
                  <dgm:if name="Name77" axis="self" ptType="node" func="posOdd" op="equ" val="1">
                    <dgm:alg type="tx">
                      <dgm:param type="txAnchorVert" val="t"/>
                      <dgm:param type="parTxLTRAlign" val="l"/>
                      <dgm:param type="parTxRTLAlign" val="l"/>
                      <dgm:param type="txAnchorVertCh" val="t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 refType="primFontSz" fact="0.5"/>
                      <dgm:constr type="tMarg" refType="primFontSz" fact="0.5"/>
                      <dgm:constr type="bMarg" refType="primFontSz" fact="0.75"/>
                    </dgm:constrLst>
                  </dgm:if>
                  <dgm:else name="Name88">
                    <dgm:alg type="tx">
                      <dgm:param type="txAnchorVert" val="b"/>
                      <dgm:param type="parTxLTRAlign" val="l"/>
                      <dgm:param type="parTxRTLAlign" val="l"/>
                      <dgm:param type="txAnchorVertCh" val="b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/>
                      <dgm:constr type="tMarg" refType="primFontSz" fact="0.75"/>
                      <dgm:constr type="bMarg" refType="primFontSz" fact="0.5"/>
                    </dgm:constrLst>
                  </dgm:else>
                </dgm:choose>
                <dgm:shape xmlns:r="http://schemas.openxmlformats.org/officeDocument/2006/relationships" type="rect" r:blip="">
                  <dgm:adjLst/>
                </dgm:shape>
                <dgm:presOf axis="des" ptType="node"/>
                <dgm:ruleLst>
                  <dgm:rule type="primFontSz" val="11" fact="NaN" max="NaN"/>
                </dgm:ruleLst>
              </dgm:layoutNode>
              <dgm:layoutNode name="L1TextContainer" styleLbl="revTx">
                <dgm:varLst>
                  <dgm:chMax val="1"/>
                  <dgm:chPref val="1"/>
                  <dgm:bulletEnabled val="1"/>
                </dgm:varLst>
                <dgm:alg type="tx">
                  <dgm:param type="txAnchorVert" val="mid"/>
                  <dgm:param type="parTxLTRAlign" val="l"/>
                  <dgm:param type="parTxRTLAlign" val="l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lMarg"/>
                  <dgm:constr type="rMarg" refType="primFontSz" fact="0.5"/>
                  <dgm:constr type="tMarg"/>
                  <dgm:constr type="bMarg"/>
                </dgm:constrLst>
                <dgm:ruleLst>
                  <dgm:rule type="primFontSz" val="13" fact="NaN" max="NaN"/>
                </dgm:ruleLst>
              </dgm:layoutNode>
              <dgm:layoutNode name="ConnectLine" styleLbl="sibTrans1D1">
                <dgm:alg type="sp"/>
                <dgm:shape xmlns:r="http://schemas.openxmlformats.org/officeDocument/2006/relationships" type="line" r:blip="">
                  <dgm:adjLst/>
                  <dgm:extLst>
                    <a:ext uri="{B698B0E9-8C71-41B9-8309-B3DCBF30829C}">
                      <dgm1612:spPr xmlns:dgm1612="http://schemas.microsoft.com/office/drawing/2016/12/diagram">
                        <a:ln w="12700">
                          <a:prstDash val="dash"/>
                        </a:ln>
                      </dgm1612:spPr>
                    </a:ext>
                  </dgm:extLst>
                </dgm:shape>
                <dgm:presOf/>
                <dgm:constrLst/>
              </dgm:layoutNode>
              <dgm:layoutNode name="EmptyPlaceHolder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</dgm:layoutNode>
            </dgm:layoutNode>
            <dgm:forEach name="Name28" axis="followSib" ptType="sibTrans" cnt="1">
              <dgm:layoutNode name="spaceBetweenRectangles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forEach>
          </dgm:forEach>
        </dgm:else>
      </dgm:choose>
    </dgm:layoutNode>
  </dgm:layoutNode>
  <dgm:extLst>
    <a:ext uri="{68A01E43-0DF5-4B5B-8FA6-DAF915123BFB}">
      <dgm1612:lstStyle xmlns:dgm1612="http://schemas.microsoft.com/office/drawing/2016/12/diagram">
        <a:lvl1pPr>
          <a:defRPr b="1"/>
        </a:lvl1pPr>
      </dgm1612:lstStyle>
    </a:ext>
  </dgm:extLst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7/14/2026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7/14/2026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7/14/2026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7/14/2026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7/14/2026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7/14/2026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7/14/2026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6.jpeg"/><Relationship Id="rId7" Type="http://schemas.openxmlformats.org/officeDocument/2006/relationships/diagramColors" Target="../diagrams/colors4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F5A5072-7B47-4D32-B52A-4EBBF590B8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5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715DAF0-AE1B-46C9-8A6B-DB2AA05AB9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" y="-22693"/>
            <a:ext cx="12188823" cy="437412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rgbClr val="000000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016219D-510E-4184-9090-6D5578A87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907132" y="-3930254"/>
            <a:ext cx="4374557" cy="12188825"/>
          </a:xfrm>
          <a:prstGeom prst="rect">
            <a:avLst/>
          </a:prstGeom>
          <a:gradFill>
            <a:gsLst>
              <a:gs pos="40000">
                <a:schemeClr val="accent1">
                  <a:alpha val="0"/>
                </a:schemeClr>
              </a:gs>
              <a:gs pos="100000">
                <a:schemeClr val="accent1">
                  <a:lumMod val="75000"/>
                  <a:alpha val="52000"/>
                </a:scheme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FF4A713-7B75-4B21-90D7-5AB19547C7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135049" y="-3702340"/>
            <a:ext cx="4374128" cy="11733423"/>
          </a:xfrm>
          <a:prstGeom prst="rect">
            <a:avLst/>
          </a:prstGeom>
          <a:gradFill>
            <a:gsLst>
              <a:gs pos="17000">
                <a:schemeClr val="accent1">
                  <a:alpha val="0"/>
                </a:schemeClr>
              </a:gs>
              <a:gs pos="100000">
                <a:srgbClr val="000000">
                  <a:alpha val="37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C631C0B-6DA6-4E57-8231-CE32B3434A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4" y="-22690"/>
            <a:ext cx="8540259" cy="437412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25000"/>
                </a:srgb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C29501E6-A978-4A61-9689-9085AF97A5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2508972">
            <a:off x="5943882" y="-1032053"/>
            <a:ext cx="4988848" cy="4439131"/>
          </a:xfrm>
          <a:custGeom>
            <a:avLst/>
            <a:gdLst>
              <a:gd name="connsiteX0" fmla="*/ 4990147 w 4990147"/>
              <a:gd name="connsiteY0" fmla="*/ 2229378 h 4439131"/>
              <a:gd name="connsiteX1" fmla="*/ 917384 w 4990147"/>
              <a:gd name="connsiteY1" fmla="*/ 4439131 h 4439131"/>
              <a:gd name="connsiteX2" fmla="*/ 910814 w 4990147"/>
              <a:gd name="connsiteY2" fmla="*/ 4434219 h 4439131"/>
              <a:gd name="connsiteX3" fmla="*/ 0 w 4990147"/>
              <a:gd name="connsiteY3" fmla="*/ 2502877 h 4439131"/>
              <a:gd name="connsiteX4" fmla="*/ 2502877 w 4990147"/>
              <a:gd name="connsiteY4" fmla="*/ 0 h 4439131"/>
              <a:gd name="connsiteX5" fmla="*/ 4954904 w 4990147"/>
              <a:gd name="connsiteY5" fmla="*/ 1998460 h 4439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90147" h="4439131">
                <a:moveTo>
                  <a:pt x="4990147" y="2229378"/>
                </a:moveTo>
                <a:lnTo>
                  <a:pt x="917384" y="4439131"/>
                </a:lnTo>
                <a:lnTo>
                  <a:pt x="910814" y="4434219"/>
                </a:lnTo>
                <a:cubicBezTo>
                  <a:pt x="354557" y="3975154"/>
                  <a:pt x="0" y="3280421"/>
                  <a:pt x="0" y="2502877"/>
                </a:cubicBezTo>
                <a:cubicBezTo>
                  <a:pt x="0" y="1120576"/>
                  <a:pt x="1120576" y="0"/>
                  <a:pt x="2502877" y="0"/>
                </a:cubicBezTo>
                <a:cubicBezTo>
                  <a:pt x="3712390" y="0"/>
                  <a:pt x="4721520" y="857941"/>
                  <a:pt x="4954904" y="1998460"/>
                </a:cubicBezTo>
                <a:close/>
              </a:path>
            </a:pathLst>
          </a:custGeom>
          <a:gradFill>
            <a:gsLst>
              <a:gs pos="0">
                <a:schemeClr val="accent1">
                  <a:alpha val="22000"/>
                </a:schemeClr>
              </a:gs>
              <a:gs pos="87000">
                <a:schemeClr val="accent1">
                  <a:lumMod val="60000"/>
                  <a:lumOff val="40000"/>
                  <a:alpha val="2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4481" y="1375614"/>
            <a:ext cx="10051145" cy="2287961"/>
          </a:xfrm>
        </p:spPr>
        <p:txBody>
          <a:bodyPr anchor="b">
            <a:normAutofit/>
          </a:bodyPr>
          <a:lstStyle/>
          <a:p>
            <a:r>
              <a:rPr lang="en-US" sz="4800" b="1" dirty="0">
                <a:solidFill>
                  <a:srgbClr val="FFFFFF"/>
                </a:solidFill>
              </a:rPr>
              <a:t>Bright Beginnings RFP 2026-02</a:t>
            </a:r>
            <a:br>
              <a:rPr lang="en-US" sz="4800" b="1" dirty="0">
                <a:solidFill>
                  <a:srgbClr val="FFFFFF"/>
                </a:solidFill>
              </a:rPr>
            </a:br>
            <a:r>
              <a:rPr lang="en-US" sz="4800" b="1" dirty="0">
                <a:solidFill>
                  <a:schemeClr val="bg1"/>
                </a:solidFill>
              </a:rPr>
              <a:t>Prenatal-to-Age-6 Readiness Network</a:t>
            </a:r>
            <a:br>
              <a:rPr lang="en-US" sz="4800" dirty="0"/>
            </a:br>
            <a:endParaRPr lang="en-US" sz="4800" dirty="0">
              <a:solidFill>
                <a:srgbClr val="FFFF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50330" y="4870824"/>
            <a:ext cx="10003345" cy="1458258"/>
          </a:xfrm>
        </p:spPr>
        <p:txBody>
          <a:bodyPr anchor="ctr">
            <a:normAutofit/>
          </a:bodyPr>
          <a:lstStyle/>
          <a:p>
            <a:pPr algn="l"/>
            <a:r>
              <a:rPr lang="en-US" b="1" dirty="0"/>
              <a:t>Escambia Children’s Trust Board Presentation</a:t>
            </a:r>
          </a:p>
          <a:p>
            <a:pPr algn="l"/>
            <a:r>
              <a:rPr lang="en-US" b="1" dirty="0"/>
              <a:t>July 14, 2026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BFD2F0A-52D5-27FD-6096-5F7304D23E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3199" y="0"/>
            <a:ext cx="3139201" cy="13756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8D1AA55E-40D5-461B-A5A8-4AE8AAB71B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7981" y="1021477"/>
            <a:ext cx="6934419" cy="1182927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700" b="1" dirty="0"/>
              <a:t>Board Action Required</a:t>
            </a: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7EB498BD-8089-4626-91EA-4978EBEF5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806470"/>
            <a:ext cx="7901664" cy="0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800000" scaled="0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2340EF9A-A82B-270B-68FA-9DDBBA131E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0680" y="1240971"/>
            <a:ext cx="4420178" cy="4199169"/>
          </a:xfrm>
          <a:prstGeom prst="rect">
            <a:avLst/>
          </a:prstGeom>
        </p:spPr>
      </p:pic>
      <p:sp>
        <p:nvSpPr>
          <p:cNvPr id="43" name="Graphic 11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1707" y="1899284"/>
            <a:ext cx="139002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accent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5" name="Graphic 10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33935" y="2189928"/>
            <a:ext cx="91115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accent1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DB4A06F-93CE-4832-E45C-2F9D3C2DFA0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0965151"/>
              </p:ext>
            </p:extLst>
          </p:nvPr>
        </p:nvGraphicFramePr>
        <p:xfrm>
          <a:off x="438294" y="2038323"/>
          <a:ext cx="6934419" cy="44419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36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5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8065" y="1418064"/>
            <a:ext cx="6875818" cy="403969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9021" y="2660999"/>
            <a:ext cx="4355594" cy="4037551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1467" y="1638551"/>
            <a:ext cx="6857572" cy="3580468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786" y="1201844"/>
            <a:ext cx="4808302" cy="4087601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9869" y="2767106"/>
            <a:ext cx="2880077" cy="3071906"/>
          </a:xfrm>
        </p:spPr>
        <p:txBody>
          <a:bodyPr vert="horz" lIns="91440" tIns="45720" rIns="91440" bIns="45720" rtlCol="0" anchor="t">
            <a:normAutofit/>
          </a:bodyPr>
          <a:lstStyle/>
          <a:p>
            <a:pPr defTabSz="914400">
              <a:lnSpc>
                <a:spcPct val="90000"/>
              </a:lnSpc>
            </a:pPr>
            <a:r>
              <a:rPr lang="en-US" sz="40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Program Design</a:t>
            </a:r>
          </a:p>
        </p:txBody>
      </p:sp>
      <p:graphicFrame>
        <p:nvGraphicFramePr>
          <p:cNvPr id="18" name="Content Placeholder 2">
            <a:extLst>
              <a:ext uri="{FF2B5EF4-FFF2-40B4-BE49-F238E27FC236}">
                <a16:creationId xmlns:a16="http://schemas.microsoft.com/office/drawing/2014/main" id="{0B17BAFE-222E-8898-DA5E-297E64CC293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60885749"/>
              </p:ext>
            </p:extLst>
          </p:nvPr>
        </p:nvGraphicFramePr>
        <p:xfrm>
          <a:off x="4345672" y="274321"/>
          <a:ext cx="7223199" cy="62679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0" name="Slide Background">
            <a:extLst>
              <a:ext uri="{FF2B5EF4-FFF2-40B4-BE49-F238E27FC236}">
                <a16:creationId xmlns:a16="http://schemas.microsoft.com/office/drawing/2014/main" id="{3ECBE1F1-D69B-4AFA-ABD5-8E41720EF6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33F2E26-CA2E-9B83-3133-A8B0A4FE282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0422" r="25215"/>
          <a:stretch>
            <a:fillRect/>
          </a:stretch>
        </p:blipFill>
        <p:spPr>
          <a:xfrm>
            <a:off x="20" y="-2"/>
            <a:ext cx="5408768" cy="6858002"/>
          </a:xfrm>
          <a:prstGeom prst="rect">
            <a:avLst/>
          </a:prstGeom>
        </p:spPr>
      </p:pic>
      <p:sp useBgFill="1">
        <p:nvSpPr>
          <p:cNvPr id="52" name="Rectangle 51">
            <a:extLst>
              <a:ext uri="{FF2B5EF4-FFF2-40B4-BE49-F238E27FC236}">
                <a16:creationId xmlns:a16="http://schemas.microsoft.com/office/drawing/2014/main" id="{603A6265-E10C-4B85-9C20-E75FCAF9C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08788" y="-1"/>
            <a:ext cx="6780036" cy="2286000"/>
          </a:xfrm>
          <a:prstGeom prst="rect">
            <a:avLst/>
          </a:prstGeom>
          <a:ln>
            <a:noFill/>
          </a:ln>
          <a:effectLst>
            <a:outerShdw blurRad="355600" dist="152400" sx="95000" sy="95000" algn="t" rotWithShape="0">
              <a:srgbClr val="000000">
                <a:alpha val="2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67033" y="103165"/>
            <a:ext cx="5463545" cy="1559301"/>
          </a:xfrm>
        </p:spPr>
        <p:txBody>
          <a:bodyPr>
            <a:normAutofit/>
          </a:bodyPr>
          <a:lstStyle/>
          <a:p>
            <a:r>
              <a:rPr lang="en-US" sz="4000" b="1" dirty="0"/>
              <a:t>Target Population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76332" y="1639229"/>
            <a:ext cx="5583365" cy="4906537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defRPr sz="2200"/>
            </a:pPr>
            <a:r>
              <a:rPr lang="en-US" sz="1600" dirty="0"/>
              <a:t>Prenatal families and children birth-6</a:t>
            </a:r>
          </a:p>
          <a:p>
            <a:pPr>
              <a:lnSpc>
                <a:spcPct val="90000"/>
              </a:lnSpc>
              <a:defRPr sz="2200"/>
            </a:pPr>
            <a:r>
              <a:rPr lang="en-US" sz="1600" dirty="0"/>
              <a:t>Priority: </a:t>
            </a:r>
          </a:p>
          <a:p>
            <a:pPr lvl="1">
              <a:lnSpc>
                <a:spcPct val="90000"/>
              </a:lnSpc>
            </a:pPr>
            <a:r>
              <a:rPr lang="en-US" sz="1600" dirty="0"/>
              <a:t>Families in underserved and high-need communities</a:t>
            </a:r>
          </a:p>
          <a:p>
            <a:pPr lvl="1">
              <a:lnSpc>
                <a:spcPct val="90000"/>
              </a:lnSpc>
            </a:pPr>
            <a:r>
              <a:rPr lang="en-US" sz="1600" dirty="0"/>
              <a:t>Children at risk of developmental delays</a:t>
            </a:r>
          </a:p>
          <a:p>
            <a:pPr lvl="1">
              <a:lnSpc>
                <a:spcPct val="90000"/>
              </a:lnSpc>
            </a:pPr>
            <a:r>
              <a:rPr lang="en-US" sz="1600" dirty="0"/>
              <a:t>Children with disabilities</a:t>
            </a:r>
          </a:p>
          <a:p>
            <a:pPr lvl="1">
              <a:lnSpc>
                <a:spcPct val="90000"/>
              </a:lnSpc>
            </a:pPr>
            <a:r>
              <a:rPr lang="en-US" sz="1600" dirty="0"/>
              <a:t>Multilingual families</a:t>
            </a:r>
          </a:p>
          <a:p>
            <a:pPr lvl="1">
              <a:lnSpc>
                <a:spcPct val="90000"/>
              </a:lnSpc>
            </a:pPr>
            <a:r>
              <a:rPr lang="en-US" sz="1600" dirty="0"/>
              <a:t>English as a second </a:t>
            </a:r>
            <a:r>
              <a:rPr lang="en-US" sz="1600"/>
              <a:t>language </a:t>
            </a:r>
            <a:endParaRPr lang="en-US" sz="1600" dirty="0"/>
          </a:p>
          <a:p>
            <a:pPr lvl="1">
              <a:lnSpc>
                <a:spcPct val="90000"/>
              </a:lnSpc>
            </a:pPr>
            <a:r>
              <a:rPr lang="en-US" sz="1600" dirty="0"/>
              <a:t>First-time and teen parents</a:t>
            </a:r>
          </a:p>
          <a:p>
            <a:pPr lvl="1">
              <a:lnSpc>
                <a:spcPct val="90000"/>
              </a:lnSpc>
            </a:pPr>
            <a:r>
              <a:rPr lang="en-US" sz="1600" dirty="0"/>
              <a:t>Families with multiple children with additional needs</a:t>
            </a:r>
          </a:p>
          <a:p>
            <a:pPr lvl="1">
              <a:lnSpc>
                <a:spcPct val="90000"/>
              </a:lnSpc>
            </a:pPr>
            <a:r>
              <a:rPr lang="en-US" sz="1600" dirty="0"/>
              <a:t>Households with limited access to early learning resources</a:t>
            </a:r>
          </a:p>
          <a:p>
            <a:pPr lvl="1">
              <a:lnSpc>
                <a:spcPct val="90000"/>
              </a:lnSpc>
            </a:pPr>
            <a:r>
              <a:rPr lang="en-US" sz="1600" dirty="0"/>
              <a:t>Single parent households</a:t>
            </a:r>
          </a:p>
          <a:p>
            <a:pPr lvl="1">
              <a:lnSpc>
                <a:spcPct val="90000"/>
              </a:lnSpc>
            </a:pPr>
            <a:r>
              <a:rPr lang="en-US" sz="1600" dirty="0"/>
              <a:t>Foster care families</a:t>
            </a:r>
          </a:p>
          <a:p>
            <a:pPr lvl="1">
              <a:lnSpc>
                <a:spcPct val="90000"/>
              </a:lnSpc>
            </a:pPr>
            <a:r>
              <a:rPr lang="en-US" sz="1600" dirty="0"/>
              <a:t>Grandparents raising grandchildren</a:t>
            </a:r>
          </a:p>
          <a:p>
            <a:pPr lvl="1">
              <a:lnSpc>
                <a:spcPct val="90000"/>
              </a:lnSpc>
            </a:pPr>
            <a:r>
              <a:rPr lang="en-US" sz="1600" dirty="0"/>
              <a:t>Incarcerated parent</a:t>
            </a:r>
          </a:p>
          <a:p>
            <a:pPr lvl="1">
              <a:lnSpc>
                <a:spcPct val="90000"/>
              </a:lnSpc>
            </a:pPr>
            <a:r>
              <a:rPr lang="en-US" sz="1600" dirty="0"/>
              <a:t>Military families</a:t>
            </a:r>
          </a:p>
          <a:p>
            <a:pPr lvl="1">
              <a:lnSpc>
                <a:spcPct val="90000"/>
              </a:lnSpc>
              <a:defRPr sz="2200"/>
            </a:pPr>
            <a:endParaRPr lang="en-US" sz="1600" dirty="0"/>
          </a:p>
          <a:p>
            <a:pPr>
              <a:lnSpc>
                <a:spcPct val="90000"/>
              </a:lnSpc>
              <a:defRPr sz="2200"/>
            </a:pPr>
            <a:r>
              <a:rPr lang="en-US" sz="1600" dirty="0"/>
              <a:t>Goal: Kindergarten readiness and healthy development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2910598-16FF-0DFE-4FC0-7C34A50D4D6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17561"/>
          <a:stretch>
            <a:fillRect/>
          </a:stretch>
        </p:blipFill>
        <p:spPr>
          <a:xfrm>
            <a:off x="20" y="10"/>
            <a:ext cx="12188805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50AB553-2A96-4A92-96F2-93548E096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5" cy="6858000"/>
          </a:xfrm>
          <a:prstGeom prst="rect">
            <a:avLst/>
          </a:prstGeom>
          <a:gradFill>
            <a:gsLst>
              <a:gs pos="10000">
                <a:schemeClr val="bg2">
                  <a:alpha val="68000"/>
                </a:schemeClr>
              </a:gs>
              <a:gs pos="85000">
                <a:schemeClr val="bg2">
                  <a:alpha val="97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7981" y="365125"/>
            <a:ext cx="10512862" cy="1325563"/>
          </a:xfrm>
        </p:spPr>
        <p:txBody>
          <a:bodyPr>
            <a:normAutofit/>
          </a:bodyPr>
          <a:lstStyle/>
          <a:p>
            <a:r>
              <a:rPr b="1" dirty="0"/>
              <a:t>Scope of Work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69E62C2-F193-9AFA-338C-7D002BA493D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83780288"/>
              </p:ext>
            </p:extLst>
          </p:nvPr>
        </p:nvGraphicFramePr>
        <p:xfrm>
          <a:off x="837981" y="1825625"/>
          <a:ext cx="10512862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BB68044-68EF-1E23-1061-7E8C28EA399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alphaModFix amt="25000"/>
          </a:blip>
          <a:srcRect t="1579" b="14129"/>
          <a:stretch>
            <a:fillRect/>
          </a:stretch>
        </p:blipFill>
        <p:spPr>
          <a:xfrm>
            <a:off x="20" y="10"/>
            <a:ext cx="12188805" cy="68579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7981" y="365125"/>
            <a:ext cx="10512862" cy="1325563"/>
          </a:xfrm>
        </p:spPr>
        <p:txBody>
          <a:bodyPr>
            <a:normAutofit/>
          </a:bodyPr>
          <a:lstStyle/>
          <a:p>
            <a:r>
              <a:rPr lang="en-US" b="1" dirty="0"/>
              <a:t>Applicant Requirements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3D81D60-0AC0-2569-CD9D-AF4B61807BE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24774806"/>
              </p:ext>
            </p:extLst>
          </p:nvPr>
        </p:nvGraphicFramePr>
        <p:xfrm>
          <a:off x="837981" y="1825625"/>
          <a:ext cx="10512862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D2B783EE-0239-4717-BBEA-8C9EAC61C8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7982" y="345810"/>
            <a:ext cx="5119228" cy="1325563"/>
          </a:xfrm>
        </p:spPr>
        <p:txBody>
          <a:bodyPr>
            <a:normAutofit/>
          </a:bodyPr>
          <a:lstStyle/>
          <a:p>
            <a:r>
              <a:rPr lang="en-US" b="1"/>
              <a:t>Budget Framework</a:t>
            </a:r>
            <a:endParaRPr lang="en-US" b="1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17855" y="1364732"/>
            <a:ext cx="947241" cy="92178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 descr="Close-up of calculator and data">
            <a:extLst>
              <a:ext uri="{FF2B5EF4-FFF2-40B4-BE49-F238E27FC236}">
                <a16:creationId xmlns:a16="http://schemas.microsoft.com/office/drawing/2014/main" id="{23A00985-F656-40B3-229D-F6DCC990182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22109" b="3"/>
          <a:stretch>
            <a:fillRect/>
          </a:stretch>
        </p:blipFill>
        <p:spPr>
          <a:xfrm>
            <a:off x="7899201" y="2727729"/>
            <a:ext cx="4289624" cy="4130271"/>
          </a:xfrm>
          <a:custGeom>
            <a:avLst/>
            <a:gdLst/>
            <a:ahLst/>
            <a:cxnLst/>
            <a:rect l="l" t="t" r="r" b="b"/>
            <a:pathLst>
              <a:path w="4290741" h="4130271">
                <a:moveTo>
                  <a:pt x="2503809" y="0"/>
                </a:moveTo>
                <a:cubicBezTo>
                  <a:pt x="3157405" y="0"/>
                  <a:pt x="3752509" y="250434"/>
                  <a:pt x="4198398" y="660580"/>
                </a:cubicBezTo>
                <a:lnTo>
                  <a:pt x="4290741" y="751286"/>
                </a:lnTo>
                <a:lnTo>
                  <a:pt x="4290741" y="4130271"/>
                </a:lnTo>
                <a:lnTo>
                  <a:pt x="604508" y="4130271"/>
                </a:lnTo>
                <a:lnTo>
                  <a:pt x="461940" y="3953232"/>
                </a:lnTo>
                <a:cubicBezTo>
                  <a:pt x="171051" y="3544183"/>
                  <a:pt x="0" y="3043971"/>
                  <a:pt x="0" y="2503809"/>
                </a:cubicBezTo>
                <a:cubicBezTo>
                  <a:pt x="0" y="1120992"/>
                  <a:pt x="1120992" y="0"/>
                  <a:pt x="2503809" y="0"/>
                </a:cubicBezTo>
                <a:close/>
              </a:path>
            </a:pathLst>
          </a:custGeom>
        </p:spPr>
      </p:pic>
      <p:sp>
        <p:nvSpPr>
          <p:cNvPr id="16" name="Arc 15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4759070" flipV="1">
            <a:off x="6032043" y="-672616"/>
            <a:ext cx="4021193" cy="4020146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24AB1D8-9DB5-4ED1-EC47-8F5D6FC0D6E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0518" r="11407" b="4"/>
          <a:stretch>
            <a:fillRect/>
          </a:stretch>
        </p:blipFill>
        <p:spPr>
          <a:xfrm>
            <a:off x="6259976" y="1"/>
            <a:ext cx="3518395" cy="3007909"/>
          </a:xfrm>
          <a:custGeom>
            <a:avLst/>
            <a:gdLst/>
            <a:ahLst/>
            <a:cxnLst/>
            <a:rect l="l" t="t" r="r" b="b"/>
            <a:pathLst>
              <a:path w="3519312" h="3007909">
                <a:moveTo>
                  <a:pt x="519780" y="0"/>
                </a:moveTo>
                <a:lnTo>
                  <a:pt x="2999532" y="0"/>
                </a:lnTo>
                <a:lnTo>
                  <a:pt x="3003921" y="3989"/>
                </a:lnTo>
                <a:cubicBezTo>
                  <a:pt x="3322356" y="322424"/>
                  <a:pt x="3519312" y="762338"/>
                  <a:pt x="3519312" y="1248253"/>
                </a:cubicBezTo>
                <a:cubicBezTo>
                  <a:pt x="3519312" y="2220084"/>
                  <a:pt x="2731487" y="3007909"/>
                  <a:pt x="1759656" y="3007909"/>
                </a:cubicBezTo>
                <a:cubicBezTo>
                  <a:pt x="787826" y="3007909"/>
                  <a:pt x="0" y="2220084"/>
                  <a:pt x="0" y="1248253"/>
                </a:cubicBezTo>
                <a:cubicBezTo>
                  <a:pt x="0" y="762338"/>
                  <a:pt x="196957" y="322424"/>
                  <a:pt x="515392" y="3989"/>
                </a:cubicBezTo>
                <a:close/>
              </a:path>
            </a:pathLst>
          </a:custGeom>
        </p:spPr>
      </p:pic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EE8CCCC-897A-2FFF-81E7-151D420DC6E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561979"/>
              </p:ext>
            </p:extLst>
          </p:nvPr>
        </p:nvGraphicFramePr>
        <p:xfrm>
          <a:off x="837982" y="1825625"/>
          <a:ext cx="5090868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5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0"/>
            <a:ext cx="12188824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6740" y="0"/>
            <a:ext cx="4062085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6190" y="-5306190"/>
            <a:ext cx="1576446" cy="12188827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239" y="348865"/>
            <a:ext cx="10041408" cy="877729"/>
          </a:xfrm>
        </p:spPr>
        <p:txBody>
          <a:bodyPr anchor="ctr">
            <a:normAutofit/>
          </a:bodyPr>
          <a:lstStyle/>
          <a:p>
            <a:r>
              <a:rPr lang="en-US" sz="4000" b="1" dirty="0">
                <a:solidFill>
                  <a:srgbClr val="FFFFFF"/>
                </a:solidFill>
              </a:rPr>
              <a:t>Performance &amp; Accountability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39AEE26-9C26-F449-916D-20525CF43A4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00881089"/>
              </p:ext>
            </p:extLst>
          </p:nvPr>
        </p:nvGraphicFramePr>
        <p:xfrm>
          <a:off x="240030" y="1783081"/>
          <a:ext cx="11841480" cy="49263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5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0"/>
            <a:ext cx="12188824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6740" y="0"/>
            <a:ext cx="4062085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6190" y="-5306190"/>
            <a:ext cx="1576446" cy="12188827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239" y="348865"/>
            <a:ext cx="10041408" cy="877729"/>
          </a:xfrm>
        </p:spPr>
        <p:txBody>
          <a:bodyPr anchor="ctr">
            <a:normAutofit/>
          </a:bodyPr>
          <a:lstStyle/>
          <a:p>
            <a:r>
              <a:rPr lang="en-US" sz="4000" b="1" dirty="0">
                <a:solidFill>
                  <a:srgbClr val="FFFFFF"/>
                </a:solidFill>
              </a:rPr>
              <a:t>Training &amp; Technical Assistance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FC93CE1-DE48-B129-753C-CE02130D60B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00980475"/>
              </p:ext>
            </p:extLst>
          </p:nvPr>
        </p:nvGraphicFramePr>
        <p:xfrm>
          <a:off x="2" y="2112579"/>
          <a:ext cx="12012928" cy="45625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5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0"/>
            <a:ext cx="12188824" cy="2170031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80714" y="0"/>
            <a:ext cx="4096144" cy="2170661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48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009058" y="-5008456"/>
            <a:ext cx="2170709" cy="12188825"/>
          </a:xfrm>
          <a:prstGeom prst="rect">
            <a:avLst/>
          </a:prstGeom>
          <a:gradFill>
            <a:gsLst>
              <a:gs pos="23000">
                <a:schemeClr val="accent1">
                  <a:lumMod val="75000"/>
                  <a:alpha val="16000"/>
                </a:schemeClr>
              </a:gs>
              <a:gs pos="99000">
                <a:srgbClr val="000000">
                  <a:alpha val="45000"/>
                </a:srgb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3203" y="348865"/>
            <a:ext cx="9715580" cy="1576446"/>
          </a:xfrm>
        </p:spPr>
        <p:txBody>
          <a:bodyPr anchor="ctr">
            <a:normAutofit/>
          </a:bodyPr>
          <a:lstStyle/>
          <a:p>
            <a:r>
              <a:rPr lang="en-US" sz="4000" b="1" dirty="0">
                <a:solidFill>
                  <a:srgbClr val="FFFFFF"/>
                </a:solidFill>
              </a:rPr>
              <a:t>Procurement Timeline</a:t>
            </a:r>
          </a:p>
        </p:txBody>
      </p:sp>
      <p:graphicFrame>
        <p:nvGraphicFramePr>
          <p:cNvPr id="21" name="Content Placeholder 2">
            <a:extLst>
              <a:ext uri="{FF2B5EF4-FFF2-40B4-BE49-F238E27FC236}">
                <a16:creationId xmlns:a16="http://schemas.microsoft.com/office/drawing/2014/main" id="{5B0755C3-4742-869E-A6F4-03047DB137B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52296793"/>
              </p:ext>
            </p:extLst>
          </p:nvPr>
        </p:nvGraphicFramePr>
        <p:xfrm>
          <a:off x="643888" y="2423161"/>
          <a:ext cx="11403332" cy="3882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292</Words>
  <Application>Microsoft Office PowerPoint</Application>
  <PresentationFormat>Custom</PresentationFormat>
  <Paragraphs>76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Bright Beginnings RFP 2026-02 Prenatal-to-Age-6 Readiness Network </vt:lpstr>
      <vt:lpstr>Program Design</vt:lpstr>
      <vt:lpstr>Target Population</vt:lpstr>
      <vt:lpstr>Scope of Work</vt:lpstr>
      <vt:lpstr>Applicant Requirements</vt:lpstr>
      <vt:lpstr>Budget Framework</vt:lpstr>
      <vt:lpstr>Performance &amp; Accountability</vt:lpstr>
      <vt:lpstr>Training &amp; Technical Assistance</vt:lpstr>
      <vt:lpstr>Procurement Timeline</vt:lpstr>
      <vt:lpstr>Board Action Required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Deborah Ray</cp:lastModifiedBy>
  <cp:revision>1</cp:revision>
  <dcterms:created xsi:type="dcterms:W3CDTF">2013-01-27T09:14:16Z</dcterms:created>
  <dcterms:modified xsi:type="dcterms:W3CDTF">2026-07-14T19:18:01Z</dcterms:modified>
  <cp:category/>
</cp:coreProperties>
</file>